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86" r:id="rId4"/>
    <p:sldId id="279" r:id="rId5"/>
    <p:sldId id="285" r:id="rId6"/>
    <p:sldId id="284" r:id="rId7"/>
    <p:sldId id="280" r:id="rId8"/>
    <p:sldId id="281" r:id="rId9"/>
    <p:sldId id="28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pos del caudillo Salvador;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divina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armadura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conmigo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marcharé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Oye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paso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van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marchando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triunfo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triunfo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Oye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paso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victoria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van.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146228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adelante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guía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Omnipotente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adelante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hallaré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frente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1610485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enseña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amor y de plena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alentado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marcharé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junto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pendón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lid sea dura y sin cuartel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hallaré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3461438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Oye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paso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van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marchando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triunfo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triunfo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Oye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paso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victoria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van.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113593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adelante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guía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Omnipotente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adelante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hallaré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frente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6021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alistado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lealtad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llama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Salvador.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 valor,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tesón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espera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galardón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marchemos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4160883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Oye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paso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van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marchando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triunfo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triunfo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Oye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paso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victoria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van.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1221546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 luchar, a luchar!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adelante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guía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Omnipotente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adelante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huestes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hallaré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frente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2520787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6021</TotalTime>
  <Words>552</Words>
  <Application>Microsoft Macintosh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114</cp:revision>
  <cp:lastPrinted>2023-08-15T22:06:33Z</cp:lastPrinted>
  <dcterms:created xsi:type="dcterms:W3CDTF">2022-05-23T20:34:02Z</dcterms:created>
  <dcterms:modified xsi:type="dcterms:W3CDTF">2023-08-30T16:05:24Z</dcterms:modified>
</cp:coreProperties>
</file>