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los pies de Jesucristo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J. Lincoln Hall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</a:t>
            </a:r>
            <a:r>
              <a:rPr lang="en-CA" sz="4000" dirty="0" err="1"/>
              <a:t>los</a:t>
            </a:r>
            <a:r>
              <a:rPr lang="en-CA" sz="4000" dirty="0"/>
              <a:t> pies de </a:t>
            </a:r>
            <a:r>
              <a:rPr lang="en-CA" sz="4000" dirty="0" err="1"/>
              <a:t>Jesucristo</a:t>
            </a:r>
            <a:br>
              <a:rPr lang="en-CA" sz="4000" dirty="0"/>
            </a:br>
            <a:r>
              <a:rPr lang="en-CA" sz="4000" dirty="0"/>
              <a:t>es </a:t>
            </a:r>
            <a:r>
              <a:rPr lang="en-CA" sz="4000" dirty="0" err="1"/>
              <a:t>el</a:t>
            </a:r>
            <a:r>
              <a:rPr lang="en-CA" sz="4000" dirty="0"/>
              <a:t> sitio </a:t>
            </a:r>
            <a:r>
              <a:rPr lang="en-CA" sz="4000" dirty="0" err="1"/>
              <a:t>aquí</a:t>
            </a:r>
            <a:r>
              <a:rPr lang="en-CA" sz="4000" dirty="0"/>
              <a:t> </a:t>
            </a:r>
            <a:r>
              <a:rPr lang="en-CA" sz="4000" dirty="0" err="1"/>
              <a:t>mejor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escuchando</a:t>
            </a:r>
            <a:r>
              <a:rPr lang="en-CA" sz="4000" dirty="0"/>
              <a:t> </a:t>
            </a:r>
            <a:r>
              <a:rPr lang="en-CA" sz="4000" dirty="0" err="1"/>
              <a:t>cual</a:t>
            </a:r>
            <a:r>
              <a:rPr lang="en-CA" sz="4000" dirty="0"/>
              <a:t> María</a:t>
            </a:r>
            <a:br>
              <a:rPr lang="en-CA" sz="4000" dirty="0"/>
            </a:br>
            <a:r>
              <a:rPr lang="en-CA" sz="4000" dirty="0"/>
              <a:t>las palabras de </a:t>
            </a:r>
            <a:r>
              <a:rPr lang="en-CA" sz="4000" dirty="0" err="1"/>
              <a:t>su</a:t>
            </a:r>
            <a:r>
              <a:rPr lang="en-CA" sz="4000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los pies de Jesucristo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J. Lincoln Hall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</a:t>
            </a:r>
            <a:r>
              <a:rPr lang="en-CA" sz="4000" dirty="0" err="1"/>
              <a:t>los</a:t>
            </a:r>
            <a:r>
              <a:rPr lang="en-CA" sz="4000" dirty="0"/>
              <a:t> pies de </a:t>
            </a:r>
            <a:r>
              <a:rPr lang="en-CA" sz="4000" dirty="0" err="1"/>
              <a:t>Jesucristo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gozaré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comunión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mano </a:t>
            </a:r>
            <a:r>
              <a:rPr lang="en-CA" sz="4000" dirty="0" err="1"/>
              <a:t>fiel</a:t>
            </a:r>
            <a:r>
              <a:rPr lang="en-CA" sz="4000" dirty="0"/>
              <a:t> y </a:t>
            </a:r>
            <a:r>
              <a:rPr lang="en-CA" sz="4000" dirty="0" err="1"/>
              <a:t>tierna</a:t>
            </a:r>
            <a:br>
              <a:rPr lang="en-CA" sz="4000" dirty="0"/>
            </a:br>
            <a:r>
              <a:rPr lang="en-CA" sz="4000" dirty="0"/>
              <a:t>me ha </a:t>
            </a:r>
            <a:r>
              <a:rPr lang="en-CA" sz="4000" dirty="0" err="1"/>
              <a:t>provisto</a:t>
            </a:r>
            <a:r>
              <a:rPr lang="en-CA" sz="4000" dirty="0"/>
              <a:t> </a:t>
            </a:r>
            <a:r>
              <a:rPr lang="en-CA" sz="4000" dirty="0" err="1"/>
              <a:t>protección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859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los pies de Jesucristo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J. Lincoln Hall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</a:t>
            </a:r>
            <a:r>
              <a:rPr lang="en-CA" sz="4000" dirty="0" err="1"/>
              <a:t>los</a:t>
            </a:r>
            <a:r>
              <a:rPr lang="en-CA" sz="4000" dirty="0"/>
              <a:t> pies de </a:t>
            </a:r>
            <a:r>
              <a:rPr lang="en-CA" sz="4000" dirty="0" err="1"/>
              <a:t>Jesucristo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hallo </a:t>
            </a:r>
            <a:r>
              <a:rPr lang="en-CA" sz="4000" dirty="0" err="1"/>
              <a:t>tierna</a:t>
            </a:r>
            <a:r>
              <a:rPr lang="en-CA" sz="4000" dirty="0"/>
              <a:t> </a:t>
            </a:r>
            <a:r>
              <a:rPr lang="en-CA" sz="4000" dirty="0" err="1"/>
              <a:t>compasión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quitó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 mis </a:t>
            </a:r>
            <a:r>
              <a:rPr lang="en-CA" sz="4000" dirty="0" err="1"/>
              <a:t>afanes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me </a:t>
            </a:r>
            <a:r>
              <a:rPr lang="en-CA" sz="4000" dirty="0" err="1"/>
              <a:t>dio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bendición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41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los pies de Jesucristo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J. Lincoln Hall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Puedo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decirle</a:t>
            </a:r>
            <a:r>
              <a:rPr lang="en-CA" sz="4000" dirty="0"/>
              <a:t> a Cristo</a:t>
            </a:r>
            <a:br>
              <a:rPr lang="en-CA" sz="4000" dirty="0"/>
            </a:br>
            <a:r>
              <a:rPr lang="en-CA" sz="4000" dirty="0"/>
              <a:t>mis </a:t>
            </a:r>
            <a:r>
              <a:rPr lang="en-CA" sz="4000" dirty="0" err="1"/>
              <a:t>cuidados</a:t>
            </a:r>
            <a:r>
              <a:rPr lang="en-CA" sz="4000" dirty="0"/>
              <a:t> y </a:t>
            </a:r>
            <a:r>
              <a:rPr lang="en-CA" sz="4000" dirty="0" err="1"/>
              <a:t>temor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con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tendrá</a:t>
            </a:r>
            <a:r>
              <a:rPr lang="en-CA" sz="4000" dirty="0"/>
              <a:t> mi alma</a:t>
            </a:r>
            <a:br>
              <a:rPr lang="en-CA" sz="4000" dirty="0"/>
            </a:br>
            <a:r>
              <a:rPr lang="en-CA" sz="4000" dirty="0" err="1"/>
              <a:t>gozo</a:t>
            </a:r>
            <a:r>
              <a:rPr lang="en-CA" sz="4000" dirty="0"/>
              <a:t>,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eterno</a:t>
            </a:r>
            <a:r>
              <a:rPr lang="en-CA" sz="4000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51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los pies de Jesucristo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J. Lincoln Hall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</a:t>
            </a:r>
            <a:r>
              <a:rPr lang="en-CA" sz="4000" dirty="0" err="1"/>
              <a:t>los</a:t>
            </a:r>
            <a:r>
              <a:rPr lang="en-CA" sz="4000" dirty="0"/>
              <a:t> pies de </a:t>
            </a:r>
            <a:r>
              <a:rPr lang="en-CA" sz="4000" dirty="0" err="1"/>
              <a:t>Jesucristo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tendré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bendición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sus </a:t>
            </a:r>
            <a:r>
              <a:rPr lang="en-CA" sz="4000" dirty="0" err="1"/>
              <a:t>ojos</a:t>
            </a:r>
            <a:r>
              <a:rPr lang="en-CA" sz="4000" dirty="0"/>
              <a:t> hay </a:t>
            </a:r>
            <a:r>
              <a:rPr lang="en-CA" sz="4000" dirty="0" err="1"/>
              <a:t>dulzura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seno</a:t>
            </a:r>
            <a:r>
              <a:rPr lang="en-CA" sz="4000" dirty="0"/>
              <a:t> </a:t>
            </a:r>
            <a:r>
              <a:rPr lang="en-CA" sz="4000" dirty="0" err="1"/>
              <a:t>protección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07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los pies de Jesucristo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J. Lincoln Hall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¡</a:t>
            </a:r>
            <a:r>
              <a:rPr lang="en-CA" sz="4000" dirty="0" err="1"/>
              <a:t>Qué</a:t>
            </a:r>
            <a:r>
              <a:rPr lang="en-CA" sz="4000" dirty="0"/>
              <a:t> </a:t>
            </a:r>
            <a:r>
              <a:rPr lang="en-CA" sz="4000" dirty="0" err="1"/>
              <a:t>feliz</a:t>
            </a:r>
            <a:r>
              <a:rPr lang="en-CA" sz="4000" dirty="0"/>
              <a:t> es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yo</a:t>
            </a:r>
            <a:r>
              <a:rPr lang="en-CA" sz="4000" dirty="0"/>
              <a:t> paso junto a </a:t>
            </a:r>
            <a:r>
              <a:rPr lang="en-CA" sz="4000" dirty="0" err="1"/>
              <a:t>Ti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anhelo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encuentro</a:t>
            </a:r>
            <a:br>
              <a:rPr lang="en-CA" sz="4000" dirty="0"/>
            </a:br>
            <a:r>
              <a:rPr lang="en-CA" sz="4000" dirty="0" err="1"/>
              <a:t>cuando</a:t>
            </a:r>
            <a:r>
              <a:rPr lang="en-CA" sz="4000" dirty="0"/>
              <a:t> </a:t>
            </a:r>
            <a:r>
              <a:rPr lang="en-CA" sz="4000" dirty="0" err="1"/>
              <a:t>vengas</a:t>
            </a:r>
            <a:r>
              <a:rPr lang="en-CA" sz="4000" dirty="0"/>
              <a:t> Tú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mí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10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1246</TotalTime>
  <Words>300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18</cp:revision>
  <dcterms:created xsi:type="dcterms:W3CDTF">2022-05-23T20:34:02Z</dcterms:created>
  <dcterms:modified xsi:type="dcterms:W3CDTF">2022-07-04T20:33:21Z</dcterms:modified>
</cp:coreProperties>
</file>