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Jesús pertenecemos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Jesús </a:t>
            </a:r>
            <a:r>
              <a:rPr lang="en-CA" sz="4000" dirty="0" err="1"/>
              <a:t>pertenecemos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debemos</a:t>
            </a:r>
            <a:r>
              <a:rPr lang="en-CA" sz="4000" dirty="0"/>
              <a:t> </a:t>
            </a:r>
            <a:r>
              <a:rPr lang="en-CA" sz="4000" dirty="0" err="1"/>
              <a:t>alegrar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el</a:t>
            </a:r>
            <a:r>
              <a:rPr lang="en-CA" sz="4000" dirty="0"/>
              <a:t> gran Dios de </a:t>
            </a:r>
            <a:r>
              <a:rPr lang="en-CA" sz="4000" dirty="0" err="1"/>
              <a:t>cielo</a:t>
            </a:r>
            <a:r>
              <a:rPr lang="en-CA" sz="4000" dirty="0"/>
              <a:t> y tierra</a:t>
            </a:r>
            <a:br>
              <a:rPr lang="en-CA" sz="4000" dirty="0"/>
            </a:b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creó</a:t>
            </a:r>
            <a:r>
              <a:rPr lang="en-CA" sz="4000" dirty="0"/>
              <a:t> y </a:t>
            </a:r>
            <a:r>
              <a:rPr lang="en-CA" sz="4000" dirty="0" err="1"/>
              <a:t>sabrá</a:t>
            </a:r>
            <a:r>
              <a:rPr lang="en-CA" sz="4000" dirty="0"/>
              <a:t> </a:t>
            </a:r>
            <a:r>
              <a:rPr lang="en-CA" sz="4000" dirty="0" err="1"/>
              <a:t>guardar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45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Jesús pertenecemos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Jesús </a:t>
            </a:r>
            <a:r>
              <a:rPr lang="en-CA" sz="4000" dirty="0" err="1"/>
              <a:t>pertenecemos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nosotros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murió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precio</a:t>
            </a:r>
            <a:r>
              <a:rPr lang="en-CA" sz="4000" dirty="0"/>
              <a:t> de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sangre</a:t>
            </a:r>
            <a:br>
              <a:rPr lang="en-CA" sz="4000" dirty="0"/>
            </a:br>
            <a:r>
              <a:rPr lang="en-CA" sz="4000" dirty="0"/>
              <a:t>de la </a:t>
            </a:r>
            <a:r>
              <a:rPr lang="en-CA" sz="4000" dirty="0" err="1"/>
              <a:t>muerte</a:t>
            </a:r>
            <a:r>
              <a:rPr lang="en-CA" sz="4000" dirty="0"/>
              <a:t>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libró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857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Jesús pertenecemos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Jesús </a:t>
            </a:r>
            <a:r>
              <a:rPr lang="en-CA" sz="4000" dirty="0" err="1"/>
              <a:t>pertenecemos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confiamos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Espíritu</a:t>
            </a:r>
            <a:r>
              <a:rPr lang="en-CA" sz="4000" dirty="0"/>
              <a:t>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lleva</a:t>
            </a:r>
            <a:br>
              <a:rPr lang="en-CA" sz="4000" dirty="0"/>
            </a:br>
            <a:r>
              <a:rPr lang="en-CA" sz="4000" dirty="0" err="1"/>
              <a:t>por</a:t>
            </a:r>
            <a:r>
              <a:rPr lang="en-CA" sz="4000" dirty="0"/>
              <a:t> sus </a:t>
            </a:r>
            <a:r>
              <a:rPr lang="en-CA" sz="4000" dirty="0" err="1"/>
              <a:t>sendas</a:t>
            </a:r>
            <a:r>
              <a:rPr lang="en-CA" sz="4000" dirty="0"/>
              <a:t>, </a:t>
            </a:r>
            <a:r>
              <a:rPr lang="en-CA" sz="4000" dirty="0" err="1"/>
              <a:t>Guía</a:t>
            </a:r>
            <a:r>
              <a:rPr lang="en-CA" sz="4000" dirty="0"/>
              <a:t> </a:t>
            </a:r>
            <a:r>
              <a:rPr lang="en-CA" sz="4000" dirty="0" err="1"/>
              <a:t>fiel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99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Jesús pertenecemos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Jesús </a:t>
            </a:r>
            <a:r>
              <a:rPr lang="en-CA" sz="4000" dirty="0" err="1"/>
              <a:t>pertenecemos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redimidos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amor:</a:t>
            </a:r>
            <a:br>
              <a:rPr lang="en-CA" sz="4000" dirty="0"/>
            </a:br>
            <a:r>
              <a:rPr lang="en-CA" sz="4000" dirty="0"/>
              <a:t>y a Dios </a:t>
            </a:r>
            <a:r>
              <a:rPr lang="en-CA" sz="4000" dirty="0" err="1"/>
              <a:t>trino</a:t>
            </a:r>
            <a:r>
              <a:rPr lang="en-CA" sz="4000" dirty="0"/>
              <a:t> y Uno </a:t>
            </a:r>
            <a:r>
              <a:rPr lang="en-CA" sz="4000" dirty="0" err="1"/>
              <a:t>damos</a:t>
            </a:r>
            <a:br>
              <a:rPr lang="en-CA" sz="4000" dirty="0"/>
            </a:br>
            <a:r>
              <a:rPr lang="en-CA" sz="4000" dirty="0"/>
              <a:t>gloria, </a:t>
            </a:r>
            <a:r>
              <a:rPr lang="en-CA" sz="4000" dirty="0" err="1"/>
              <a:t>bendición</a:t>
            </a:r>
            <a:r>
              <a:rPr lang="en-CA" sz="4000" dirty="0"/>
              <a:t> y honor.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522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1233</TotalTime>
  <Words>162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14</cp:revision>
  <dcterms:created xsi:type="dcterms:W3CDTF">2022-05-23T20:34:02Z</dcterms:created>
  <dcterms:modified xsi:type="dcterms:W3CDTF">2022-07-04T20:00:52Z</dcterms:modified>
</cp:coreProperties>
</file>