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61" r:id="rId3"/>
    <p:sldId id="262" r:id="rId4"/>
    <p:sldId id="264" r:id="rId5"/>
    <p:sldId id="263" r:id="rId6"/>
    <p:sldId id="265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4" d="100"/>
          <a:sy n="124" d="100"/>
        </p:scale>
        <p:origin x="5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3/7/22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3/7/22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3/7/22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3/7/22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Jesucristo ven sin tardar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George F. </a:t>
            </a:r>
            <a:r>
              <a:rPr lang="es-ES_tradnl" i="1" dirty="0" err="1"/>
              <a:t>Root</a:t>
            </a:r>
            <a:endParaRPr lang="es-ES_tradnl" i="1" dirty="0"/>
          </a:p>
          <a:p>
            <a:r>
              <a:rPr lang="es-ES_tradnl" i="1" dirty="0"/>
              <a:t>Traducción: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A </a:t>
            </a:r>
            <a:r>
              <a:rPr lang="en-CA" sz="4000" dirty="0" err="1"/>
              <a:t>Jesucristo</a:t>
            </a:r>
            <a:r>
              <a:rPr lang="en-CA" sz="4000" dirty="0"/>
              <a:t> </a:t>
            </a:r>
            <a:r>
              <a:rPr lang="en-CA" sz="4000" dirty="0" err="1"/>
              <a:t>ven</a:t>
            </a:r>
            <a:r>
              <a:rPr lang="en-CA" sz="4000" dirty="0"/>
              <a:t> sin </a:t>
            </a:r>
            <a:r>
              <a:rPr lang="en-CA" sz="4000" dirty="0" err="1"/>
              <a:t>tardar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que entre </a:t>
            </a:r>
            <a:r>
              <a:rPr lang="en-CA" sz="4000" dirty="0" err="1"/>
              <a:t>nosotros</a:t>
            </a:r>
            <a:r>
              <a:rPr lang="en-CA" sz="4000" dirty="0"/>
              <a:t> hoy </a:t>
            </a:r>
            <a:r>
              <a:rPr lang="en-CA" sz="4000" dirty="0" err="1"/>
              <a:t>Él</a:t>
            </a:r>
            <a:r>
              <a:rPr lang="en-CA" sz="4000" dirty="0"/>
              <a:t> </a:t>
            </a:r>
            <a:r>
              <a:rPr lang="en-CA" sz="4000" dirty="0" err="1"/>
              <a:t>está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te</a:t>
            </a:r>
            <a:r>
              <a:rPr lang="en-CA" sz="4000" dirty="0"/>
              <a:t> </a:t>
            </a:r>
            <a:r>
              <a:rPr lang="en-CA" sz="4000" dirty="0" err="1"/>
              <a:t>convida</a:t>
            </a:r>
            <a:r>
              <a:rPr lang="en-CA" sz="4000" dirty="0"/>
              <a:t> con dulce </a:t>
            </a:r>
            <a:r>
              <a:rPr lang="en-CA" sz="4000" dirty="0" err="1"/>
              <a:t>afán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tierno</a:t>
            </a:r>
            <a:r>
              <a:rPr lang="en-CA" sz="4000" dirty="0"/>
              <a:t> </a:t>
            </a:r>
            <a:r>
              <a:rPr lang="en-CA" sz="4000" dirty="0" err="1"/>
              <a:t>diciendo</a:t>
            </a:r>
            <a:r>
              <a:rPr lang="en-CA" sz="4000" dirty="0"/>
              <a:t>: «Ven».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9454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Jesucristo ven sin tardar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George F. </a:t>
            </a:r>
            <a:r>
              <a:rPr lang="es-ES_tradnl" i="1" dirty="0" err="1"/>
              <a:t>Root</a:t>
            </a:r>
            <a:endParaRPr lang="es-ES_tradnl" i="1" dirty="0"/>
          </a:p>
          <a:p>
            <a:r>
              <a:rPr lang="es-ES_tradnl" i="1" dirty="0"/>
              <a:t>Traducción: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CA" sz="4000" i="1" dirty="0"/>
              <a:t>¡Oh </a:t>
            </a:r>
            <a:r>
              <a:rPr lang="en-CA" sz="4000" i="1" dirty="0" err="1"/>
              <a:t>cuán</a:t>
            </a:r>
            <a:r>
              <a:rPr lang="en-CA" sz="4000" i="1" dirty="0"/>
              <a:t> grata </a:t>
            </a:r>
            <a:r>
              <a:rPr lang="en-CA" sz="4000" i="1" dirty="0" err="1"/>
              <a:t>nuestra</a:t>
            </a:r>
            <a:r>
              <a:rPr lang="en-CA" sz="4000" i="1" dirty="0"/>
              <a:t> reunion,</a:t>
            </a:r>
            <a:br>
              <a:rPr lang="en-CA" sz="4000" dirty="0"/>
            </a:br>
            <a:r>
              <a:rPr lang="en-CA" sz="4000" i="1" dirty="0" err="1"/>
              <a:t>cuando</a:t>
            </a:r>
            <a:r>
              <a:rPr lang="en-CA" sz="4000" i="1" dirty="0"/>
              <a:t> </a:t>
            </a:r>
            <a:r>
              <a:rPr lang="en-CA" sz="4000" i="1" dirty="0" err="1"/>
              <a:t>allá</a:t>
            </a:r>
            <a:r>
              <a:rPr lang="en-CA" sz="4000" i="1" dirty="0"/>
              <a:t>, </a:t>
            </a:r>
            <a:r>
              <a:rPr lang="en-CA" sz="4000" i="1" dirty="0" err="1"/>
              <a:t>Señor</a:t>
            </a:r>
            <a:r>
              <a:rPr lang="en-CA" sz="4000" i="1" dirty="0"/>
              <a:t>, </a:t>
            </a:r>
            <a:r>
              <a:rPr lang="en-CA" sz="4000" i="1" dirty="0" err="1"/>
              <a:t>en</a:t>
            </a:r>
            <a:r>
              <a:rPr lang="en-CA" sz="4000" i="1" dirty="0"/>
              <a:t> </a:t>
            </a:r>
            <a:r>
              <a:rPr lang="en-CA" sz="4000" i="1" dirty="0" err="1"/>
              <a:t>tu</a:t>
            </a:r>
            <a:r>
              <a:rPr lang="en-CA" sz="4000" i="1" dirty="0"/>
              <a:t> </a:t>
            </a:r>
            <a:r>
              <a:rPr lang="en-CA" sz="4000" i="1" dirty="0" err="1"/>
              <a:t>mansión</a:t>
            </a:r>
            <a:br>
              <a:rPr lang="en-CA" sz="4000" dirty="0"/>
            </a:br>
            <a:r>
              <a:rPr lang="en-CA" sz="4000" i="1" dirty="0" err="1"/>
              <a:t>contigo</a:t>
            </a:r>
            <a:r>
              <a:rPr lang="en-CA" sz="4000" i="1" dirty="0"/>
              <a:t> </a:t>
            </a:r>
            <a:r>
              <a:rPr lang="en-CA" sz="4000" i="1" dirty="0" err="1"/>
              <a:t>estemos</a:t>
            </a:r>
            <a:r>
              <a:rPr lang="en-CA" sz="4000" i="1" dirty="0"/>
              <a:t> </a:t>
            </a:r>
            <a:r>
              <a:rPr lang="en-CA" sz="4000" i="1" dirty="0" err="1"/>
              <a:t>en</a:t>
            </a:r>
            <a:r>
              <a:rPr lang="en-CA" sz="4000" i="1" dirty="0"/>
              <a:t> </a:t>
            </a:r>
            <a:r>
              <a:rPr lang="en-CA" sz="4000" i="1" dirty="0" err="1"/>
              <a:t>comunión</a:t>
            </a:r>
            <a:r>
              <a:rPr lang="en-CA" sz="4000" i="1" dirty="0"/>
              <a:t>,</a:t>
            </a:r>
            <a:br>
              <a:rPr lang="en-CA" sz="4000" dirty="0"/>
            </a:br>
            <a:r>
              <a:rPr lang="en-CA" sz="4000" i="1" dirty="0" err="1"/>
              <a:t>gozando</a:t>
            </a:r>
            <a:r>
              <a:rPr lang="en-CA" sz="4000" i="1" dirty="0"/>
              <a:t> </a:t>
            </a:r>
            <a:r>
              <a:rPr lang="en-CA" sz="4000" i="1" dirty="0" err="1"/>
              <a:t>eterno</a:t>
            </a:r>
            <a:r>
              <a:rPr lang="en-CA" sz="4000" i="1" dirty="0"/>
              <a:t> bien!</a:t>
            </a:r>
            <a:endParaRPr lang="en-CA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7596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Jesucristo ven sin tardar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George F. </a:t>
            </a:r>
            <a:r>
              <a:rPr lang="es-ES_tradnl" i="1" dirty="0" err="1"/>
              <a:t>Root</a:t>
            </a:r>
            <a:endParaRPr lang="es-ES_tradnl" i="1" dirty="0"/>
          </a:p>
          <a:p>
            <a:r>
              <a:rPr lang="es-ES_tradnl" i="1" dirty="0"/>
              <a:t>Traducción: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>
              <a:lnSpc>
                <a:spcPct val="110000"/>
              </a:lnSpc>
            </a:pPr>
            <a:r>
              <a:rPr lang="en-CA" sz="4000" dirty="0" err="1"/>
              <a:t>Piensa</a:t>
            </a:r>
            <a:r>
              <a:rPr lang="en-CA" sz="4000" dirty="0"/>
              <a:t> que </a:t>
            </a:r>
            <a:r>
              <a:rPr lang="en-CA" sz="4000" dirty="0" err="1"/>
              <a:t>Él</a:t>
            </a:r>
            <a:r>
              <a:rPr lang="en-CA" sz="4000" dirty="0"/>
              <a:t> </a:t>
            </a:r>
            <a:r>
              <a:rPr lang="en-CA" sz="4000" dirty="0" err="1"/>
              <a:t>sólo</a:t>
            </a:r>
            <a:r>
              <a:rPr lang="en-CA" sz="4000" dirty="0"/>
              <a:t> </a:t>
            </a:r>
            <a:r>
              <a:rPr lang="en-CA" sz="4000" dirty="0" err="1"/>
              <a:t>puede</a:t>
            </a:r>
            <a:r>
              <a:rPr lang="en-CA" sz="4000" dirty="0"/>
              <a:t> </a:t>
            </a:r>
            <a:r>
              <a:rPr lang="en-CA" sz="4000" dirty="0" err="1"/>
              <a:t>colmar</a:t>
            </a:r>
            <a:br>
              <a:rPr lang="en-CA" sz="4000" dirty="0"/>
            </a:br>
            <a:r>
              <a:rPr lang="en-CA" sz="4000" dirty="0" err="1"/>
              <a:t>tu</a:t>
            </a:r>
            <a:r>
              <a:rPr lang="en-CA" sz="4000" dirty="0"/>
              <a:t> triste </a:t>
            </a:r>
            <a:r>
              <a:rPr lang="en-CA" sz="4000" dirty="0" err="1"/>
              <a:t>pecho</a:t>
            </a:r>
            <a:r>
              <a:rPr lang="en-CA" sz="4000" dirty="0"/>
              <a:t> de </a:t>
            </a:r>
            <a:r>
              <a:rPr lang="en-CA" sz="4000" dirty="0" err="1"/>
              <a:t>gozo</a:t>
            </a:r>
            <a:r>
              <a:rPr lang="en-CA" sz="4000" dirty="0"/>
              <a:t> y </a:t>
            </a:r>
            <a:r>
              <a:rPr lang="en-CA" sz="4000" dirty="0" err="1"/>
              <a:t>paz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porque</a:t>
            </a:r>
            <a:r>
              <a:rPr lang="en-CA" sz="4000" dirty="0"/>
              <a:t> </a:t>
            </a:r>
            <a:r>
              <a:rPr lang="en-CA" sz="4000" dirty="0" err="1"/>
              <a:t>anhela</a:t>
            </a:r>
            <a:r>
              <a:rPr lang="en-CA" sz="4000" dirty="0"/>
              <a:t>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bienestar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vuelve</a:t>
            </a:r>
            <a:r>
              <a:rPr lang="en-CA" sz="4000" dirty="0"/>
              <a:t> a </a:t>
            </a:r>
            <a:r>
              <a:rPr lang="en-CA" sz="4000" dirty="0" err="1"/>
              <a:t>decirte</a:t>
            </a:r>
            <a:r>
              <a:rPr lang="en-CA" sz="4000" dirty="0"/>
              <a:t>: «Ven».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0585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Jesucristo ven sin tardar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George F. </a:t>
            </a:r>
            <a:r>
              <a:rPr lang="es-ES_tradnl" i="1" dirty="0" err="1"/>
              <a:t>Root</a:t>
            </a:r>
            <a:endParaRPr lang="es-ES_tradnl" i="1" dirty="0"/>
          </a:p>
          <a:p>
            <a:r>
              <a:rPr lang="es-ES_tradnl" i="1" dirty="0"/>
              <a:t>Traducción: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CA" sz="4000" i="1" dirty="0"/>
              <a:t>¡Oh </a:t>
            </a:r>
            <a:r>
              <a:rPr lang="en-CA" sz="4000" i="1" dirty="0" err="1"/>
              <a:t>cuán</a:t>
            </a:r>
            <a:r>
              <a:rPr lang="en-CA" sz="4000" i="1" dirty="0"/>
              <a:t> grata </a:t>
            </a:r>
            <a:r>
              <a:rPr lang="en-CA" sz="4000" i="1" dirty="0" err="1"/>
              <a:t>nuestra</a:t>
            </a:r>
            <a:r>
              <a:rPr lang="en-CA" sz="4000" i="1" dirty="0"/>
              <a:t> reunion,</a:t>
            </a:r>
            <a:br>
              <a:rPr lang="en-CA" sz="4000" dirty="0"/>
            </a:br>
            <a:r>
              <a:rPr lang="en-CA" sz="4000" i="1" dirty="0" err="1"/>
              <a:t>cuando</a:t>
            </a:r>
            <a:r>
              <a:rPr lang="en-CA" sz="4000" i="1" dirty="0"/>
              <a:t> </a:t>
            </a:r>
            <a:r>
              <a:rPr lang="en-CA" sz="4000" i="1" dirty="0" err="1"/>
              <a:t>allá</a:t>
            </a:r>
            <a:r>
              <a:rPr lang="en-CA" sz="4000" i="1" dirty="0"/>
              <a:t>, </a:t>
            </a:r>
            <a:r>
              <a:rPr lang="en-CA" sz="4000" i="1" dirty="0" err="1"/>
              <a:t>Señor</a:t>
            </a:r>
            <a:r>
              <a:rPr lang="en-CA" sz="4000" i="1" dirty="0"/>
              <a:t>, </a:t>
            </a:r>
            <a:r>
              <a:rPr lang="en-CA" sz="4000" i="1" dirty="0" err="1"/>
              <a:t>en</a:t>
            </a:r>
            <a:r>
              <a:rPr lang="en-CA" sz="4000" i="1" dirty="0"/>
              <a:t> </a:t>
            </a:r>
            <a:r>
              <a:rPr lang="en-CA" sz="4000" i="1" dirty="0" err="1"/>
              <a:t>tu</a:t>
            </a:r>
            <a:r>
              <a:rPr lang="en-CA" sz="4000" i="1" dirty="0"/>
              <a:t> </a:t>
            </a:r>
            <a:r>
              <a:rPr lang="en-CA" sz="4000" i="1" dirty="0" err="1"/>
              <a:t>mansión</a:t>
            </a:r>
            <a:br>
              <a:rPr lang="en-CA" sz="4000" dirty="0"/>
            </a:br>
            <a:r>
              <a:rPr lang="en-CA" sz="4000" i="1" dirty="0" err="1"/>
              <a:t>contigo</a:t>
            </a:r>
            <a:r>
              <a:rPr lang="en-CA" sz="4000" i="1" dirty="0"/>
              <a:t> </a:t>
            </a:r>
            <a:r>
              <a:rPr lang="en-CA" sz="4000" i="1" dirty="0" err="1"/>
              <a:t>estemos</a:t>
            </a:r>
            <a:r>
              <a:rPr lang="en-CA" sz="4000" i="1" dirty="0"/>
              <a:t> </a:t>
            </a:r>
            <a:r>
              <a:rPr lang="en-CA" sz="4000" i="1" dirty="0" err="1"/>
              <a:t>en</a:t>
            </a:r>
            <a:r>
              <a:rPr lang="en-CA" sz="4000" i="1" dirty="0"/>
              <a:t> </a:t>
            </a:r>
            <a:r>
              <a:rPr lang="en-CA" sz="4000" i="1" dirty="0" err="1"/>
              <a:t>comunión</a:t>
            </a:r>
            <a:r>
              <a:rPr lang="en-CA" sz="4000" i="1" dirty="0"/>
              <a:t>,</a:t>
            </a:r>
            <a:br>
              <a:rPr lang="en-CA" sz="4000" dirty="0"/>
            </a:br>
            <a:r>
              <a:rPr lang="en-CA" sz="4000" i="1" dirty="0" err="1"/>
              <a:t>gozando</a:t>
            </a:r>
            <a:r>
              <a:rPr lang="en-CA" sz="4000" i="1" dirty="0"/>
              <a:t> </a:t>
            </a:r>
            <a:r>
              <a:rPr lang="en-CA" sz="4000" i="1" dirty="0" err="1"/>
              <a:t>eterno</a:t>
            </a:r>
            <a:r>
              <a:rPr lang="en-CA" sz="4000" i="1" dirty="0"/>
              <a:t> bien!</a:t>
            </a:r>
            <a:endParaRPr lang="en-CA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6958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Jesucristo ven sin tardar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George F. </a:t>
            </a:r>
            <a:r>
              <a:rPr lang="es-ES_tradnl" i="1" dirty="0" err="1"/>
              <a:t>Root</a:t>
            </a:r>
            <a:endParaRPr lang="es-ES_tradnl" i="1" dirty="0"/>
          </a:p>
          <a:p>
            <a:r>
              <a:rPr lang="es-ES_tradnl" i="1" dirty="0"/>
              <a:t>Traducción: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>
              <a:lnSpc>
                <a:spcPct val="110000"/>
              </a:lnSpc>
            </a:pP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voz</a:t>
            </a:r>
            <a:r>
              <a:rPr lang="en-CA" sz="4000" dirty="0"/>
              <a:t> </a:t>
            </a:r>
            <a:r>
              <a:rPr lang="en-CA" sz="4000" dirty="0" err="1"/>
              <a:t>escucha</a:t>
            </a:r>
            <a:r>
              <a:rPr lang="en-CA" sz="4000" dirty="0"/>
              <a:t> sin </a:t>
            </a:r>
            <a:r>
              <a:rPr lang="en-CA" sz="4000" dirty="0" err="1"/>
              <a:t>vacilar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grato</a:t>
            </a:r>
            <a:r>
              <a:rPr lang="en-CA" sz="4000" dirty="0"/>
              <a:t> </a:t>
            </a:r>
            <a:r>
              <a:rPr lang="en-CA" sz="4000" dirty="0" err="1"/>
              <a:t>acepta</a:t>
            </a:r>
            <a:r>
              <a:rPr lang="en-CA" sz="4000" dirty="0"/>
              <a:t> lo que hoy </a:t>
            </a:r>
            <a:r>
              <a:rPr lang="en-CA" sz="4000" dirty="0" err="1"/>
              <a:t>te</a:t>
            </a:r>
            <a:r>
              <a:rPr lang="en-CA" sz="4000" dirty="0"/>
              <a:t> da.</a:t>
            </a:r>
            <a:br>
              <a:rPr lang="en-CA" sz="4000" dirty="0"/>
            </a:br>
            <a:r>
              <a:rPr lang="en-CA" sz="4000" dirty="0"/>
              <a:t>Tal </a:t>
            </a:r>
            <a:r>
              <a:rPr lang="en-CA" sz="4000" dirty="0" err="1"/>
              <a:t>vez</a:t>
            </a:r>
            <a:r>
              <a:rPr lang="en-CA" sz="4000" dirty="0"/>
              <a:t> </a:t>
            </a:r>
            <a:r>
              <a:rPr lang="en-CA" sz="4000" dirty="0" err="1"/>
              <a:t>mañana</a:t>
            </a:r>
            <a:r>
              <a:rPr lang="en-CA" sz="4000" dirty="0"/>
              <a:t> no </a:t>
            </a:r>
            <a:r>
              <a:rPr lang="en-CA" sz="4000" dirty="0" err="1"/>
              <a:t>habrá</a:t>
            </a:r>
            <a:r>
              <a:rPr lang="en-CA" sz="4000" dirty="0"/>
              <a:t> </a:t>
            </a:r>
            <a:r>
              <a:rPr lang="en-CA" sz="4000" dirty="0" err="1"/>
              <a:t>lugar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no </a:t>
            </a:r>
            <a:r>
              <a:rPr lang="en-CA" sz="4000" dirty="0" err="1"/>
              <a:t>te</a:t>
            </a:r>
            <a:r>
              <a:rPr lang="en-CA" sz="4000" dirty="0"/>
              <a:t> </a:t>
            </a:r>
            <a:r>
              <a:rPr lang="en-CA" sz="4000" dirty="0" err="1"/>
              <a:t>detengas</a:t>
            </a:r>
            <a:r>
              <a:rPr lang="en-CA" sz="4000" dirty="0"/>
              <a:t>, </a:t>
            </a:r>
            <a:r>
              <a:rPr lang="en-CA" sz="4000" dirty="0" err="1"/>
              <a:t>ven.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9693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Jesucristo ven sin tardar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George F. </a:t>
            </a:r>
            <a:r>
              <a:rPr lang="es-ES_tradnl" i="1" dirty="0" err="1"/>
              <a:t>Root</a:t>
            </a:r>
            <a:endParaRPr lang="es-ES_tradnl" i="1" dirty="0"/>
          </a:p>
          <a:p>
            <a:r>
              <a:rPr lang="es-ES_tradnl" i="1" dirty="0"/>
              <a:t>Traducción: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CA" sz="4000" i="1" dirty="0"/>
              <a:t>¡Oh </a:t>
            </a:r>
            <a:r>
              <a:rPr lang="en-CA" sz="4000" i="1" dirty="0" err="1"/>
              <a:t>cuán</a:t>
            </a:r>
            <a:r>
              <a:rPr lang="en-CA" sz="4000" i="1" dirty="0"/>
              <a:t> grata </a:t>
            </a:r>
            <a:r>
              <a:rPr lang="en-CA" sz="4000" i="1" dirty="0" err="1"/>
              <a:t>nuestra</a:t>
            </a:r>
            <a:r>
              <a:rPr lang="en-CA" sz="4000" i="1" dirty="0"/>
              <a:t> reunion,</a:t>
            </a:r>
            <a:br>
              <a:rPr lang="en-CA" sz="4000" dirty="0"/>
            </a:br>
            <a:r>
              <a:rPr lang="en-CA" sz="4000" i="1" dirty="0" err="1"/>
              <a:t>cuando</a:t>
            </a:r>
            <a:r>
              <a:rPr lang="en-CA" sz="4000" i="1" dirty="0"/>
              <a:t> </a:t>
            </a:r>
            <a:r>
              <a:rPr lang="en-CA" sz="4000" i="1" dirty="0" err="1"/>
              <a:t>allá</a:t>
            </a:r>
            <a:r>
              <a:rPr lang="en-CA" sz="4000" i="1" dirty="0"/>
              <a:t>, </a:t>
            </a:r>
            <a:r>
              <a:rPr lang="en-CA" sz="4000" i="1" dirty="0" err="1"/>
              <a:t>Señor</a:t>
            </a:r>
            <a:r>
              <a:rPr lang="en-CA" sz="4000" i="1" dirty="0"/>
              <a:t>, </a:t>
            </a:r>
            <a:r>
              <a:rPr lang="en-CA" sz="4000" i="1" dirty="0" err="1"/>
              <a:t>en</a:t>
            </a:r>
            <a:r>
              <a:rPr lang="en-CA" sz="4000" i="1" dirty="0"/>
              <a:t> </a:t>
            </a:r>
            <a:r>
              <a:rPr lang="en-CA" sz="4000" i="1" dirty="0" err="1"/>
              <a:t>tu</a:t>
            </a:r>
            <a:r>
              <a:rPr lang="en-CA" sz="4000" i="1" dirty="0"/>
              <a:t> </a:t>
            </a:r>
            <a:r>
              <a:rPr lang="en-CA" sz="4000" i="1" dirty="0" err="1"/>
              <a:t>mansión</a:t>
            </a:r>
            <a:br>
              <a:rPr lang="en-CA" sz="4000" dirty="0"/>
            </a:br>
            <a:r>
              <a:rPr lang="en-CA" sz="4000" i="1" dirty="0" err="1"/>
              <a:t>contigo</a:t>
            </a:r>
            <a:r>
              <a:rPr lang="en-CA" sz="4000" i="1" dirty="0"/>
              <a:t> </a:t>
            </a:r>
            <a:r>
              <a:rPr lang="en-CA" sz="4000" i="1" dirty="0" err="1"/>
              <a:t>estemos</a:t>
            </a:r>
            <a:r>
              <a:rPr lang="en-CA" sz="4000" i="1" dirty="0"/>
              <a:t> </a:t>
            </a:r>
            <a:r>
              <a:rPr lang="en-CA" sz="4000" i="1" dirty="0" err="1"/>
              <a:t>en</a:t>
            </a:r>
            <a:r>
              <a:rPr lang="en-CA" sz="4000" i="1" dirty="0"/>
              <a:t> </a:t>
            </a:r>
            <a:r>
              <a:rPr lang="en-CA" sz="4000" i="1" dirty="0" err="1"/>
              <a:t>comunión</a:t>
            </a:r>
            <a:r>
              <a:rPr lang="en-CA" sz="4000" i="1" dirty="0"/>
              <a:t>,</a:t>
            </a:r>
            <a:br>
              <a:rPr lang="en-CA" sz="4000" dirty="0"/>
            </a:br>
            <a:r>
              <a:rPr lang="en-CA" sz="4000" i="1" dirty="0" err="1"/>
              <a:t>gozando</a:t>
            </a:r>
            <a:r>
              <a:rPr lang="en-CA" sz="4000" i="1" dirty="0"/>
              <a:t> </a:t>
            </a:r>
            <a:r>
              <a:rPr lang="en-CA" sz="4000" i="1" dirty="0" err="1"/>
              <a:t>eterno</a:t>
            </a:r>
            <a:r>
              <a:rPr lang="en-CA" sz="4000" i="1" dirty="0"/>
              <a:t> bien!</a:t>
            </a:r>
            <a:endParaRPr lang="en-CA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36835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1232</TotalTime>
  <Words>312</Words>
  <Application>Microsoft Macintosh PowerPoint</Application>
  <PresentationFormat>Widescreen</PresentationFormat>
  <Paragraphs>36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12</cp:revision>
  <dcterms:created xsi:type="dcterms:W3CDTF">2022-05-23T20:34:02Z</dcterms:created>
  <dcterms:modified xsi:type="dcterms:W3CDTF">2022-07-04T01:16:50Z</dcterms:modified>
</cp:coreProperties>
</file>