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61" r:id="rId3"/>
    <p:sldId id="26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4" d="100"/>
          <a:sy n="124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Dios naciones dad loor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Isaac Watts</a:t>
            </a:r>
          </a:p>
          <a:p>
            <a:r>
              <a:rPr lang="es-ES_tradnl" i="1" dirty="0"/>
              <a:t>Traducción: Henry G. Jackson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A Dios, </a:t>
            </a:r>
            <a:r>
              <a:rPr lang="en-CA" sz="4000" dirty="0" err="1"/>
              <a:t>naciones</a:t>
            </a:r>
            <a:r>
              <a:rPr lang="en-CA" sz="4000" dirty="0"/>
              <a:t>, dad </a:t>
            </a:r>
            <a:r>
              <a:rPr lang="en-CA" sz="4000" dirty="0" err="1"/>
              <a:t>loor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porque</a:t>
            </a:r>
            <a:r>
              <a:rPr lang="en-CA" sz="4000" dirty="0"/>
              <a:t> es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único</a:t>
            </a:r>
            <a:r>
              <a:rPr lang="en-CA" sz="4000" dirty="0"/>
              <a:t> </a:t>
            </a:r>
            <a:r>
              <a:rPr lang="en-CA" sz="4000" dirty="0" err="1"/>
              <a:t>Señor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a </a:t>
            </a:r>
            <a:r>
              <a:rPr lang="en-CA" sz="4000" dirty="0" err="1"/>
              <a:t>Él</a:t>
            </a:r>
            <a:r>
              <a:rPr lang="en-CA" sz="4000" dirty="0"/>
              <a:t> con </a:t>
            </a:r>
            <a:r>
              <a:rPr lang="en-CA" sz="4000" dirty="0" err="1"/>
              <a:t>gozo</a:t>
            </a:r>
            <a:r>
              <a:rPr lang="en-CA" sz="4000" dirty="0"/>
              <a:t> </a:t>
            </a:r>
            <a:r>
              <a:rPr lang="en-CA" sz="4000" dirty="0" err="1"/>
              <a:t>alabad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sus </a:t>
            </a:r>
            <a:r>
              <a:rPr lang="en-CA" sz="4000" dirty="0" err="1"/>
              <a:t>bondades</a:t>
            </a:r>
            <a:r>
              <a:rPr lang="en-CA" sz="4000" dirty="0"/>
              <a:t> </a:t>
            </a:r>
            <a:r>
              <a:rPr lang="en-CA" sz="4000" dirty="0" err="1"/>
              <a:t>celebrad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454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Dios naciones dad loor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Isaac Watts</a:t>
            </a:r>
          </a:p>
          <a:p>
            <a:r>
              <a:rPr lang="es-ES_tradnl" i="1" dirty="0"/>
              <a:t>Traducción: Henry G. Jackson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Es </a:t>
            </a:r>
            <a:r>
              <a:rPr lang="en-CA" sz="4000" dirty="0" err="1"/>
              <a:t>infinito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poder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Él</a:t>
            </a:r>
            <a:r>
              <a:rPr lang="en-CA" sz="4000" dirty="0"/>
              <a:t> </a:t>
            </a:r>
            <a:r>
              <a:rPr lang="en-CA" sz="4000" dirty="0" err="1"/>
              <a:t>tenemos</a:t>
            </a:r>
            <a:r>
              <a:rPr lang="en-CA" sz="4000" dirty="0"/>
              <a:t> </a:t>
            </a:r>
            <a:r>
              <a:rPr lang="en-CA" sz="4000" dirty="0" err="1"/>
              <a:t>nuestro</a:t>
            </a:r>
            <a:r>
              <a:rPr lang="en-CA" sz="4000" dirty="0"/>
              <a:t> ser,</a:t>
            </a:r>
            <a:br>
              <a:rPr lang="en-CA" sz="4000" dirty="0"/>
            </a:br>
            <a:r>
              <a:rPr lang="en-CA" sz="4000" dirty="0" err="1"/>
              <a:t>pues</a:t>
            </a:r>
            <a:r>
              <a:rPr lang="en-CA" sz="4000" dirty="0"/>
              <a:t> que del </a:t>
            </a:r>
            <a:r>
              <a:rPr lang="en-CA" sz="4000" dirty="0" err="1"/>
              <a:t>polvo</a:t>
            </a:r>
            <a:r>
              <a:rPr lang="en-CA" sz="4000" dirty="0"/>
              <a:t> </a:t>
            </a:r>
            <a:r>
              <a:rPr lang="en-CA" sz="4000" dirty="0" err="1"/>
              <a:t>nos</a:t>
            </a:r>
            <a:r>
              <a:rPr lang="en-CA" sz="4000" dirty="0"/>
              <a:t> </a:t>
            </a:r>
            <a:r>
              <a:rPr lang="en-CA" sz="4000" dirty="0" err="1"/>
              <a:t>formó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de la </a:t>
            </a:r>
            <a:r>
              <a:rPr lang="en-CA" sz="4000" dirty="0" err="1"/>
              <a:t>muerte</a:t>
            </a:r>
            <a:r>
              <a:rPr lang="en-CA" sz="4000" dirty="0"/>
              <a:t> </a:t>
            </a:r>
            <a:r>
              <a:rPr lang="en-CA" sz="4000" dirty="0" err="1"/>
              <a:t>nos</a:t>
            </a:r>
            <a:r>
              <a:rPr lang="en-CA" sz="4000" dirty="0"/>
              <a:t> </a:t>
            </a:r>
            <a:r>
              <a:rPr lang="en-CA" sz="4000" dirty="0" err="1"/>
              <a:t>salvó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22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Dios naciones dad loor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Isaac Watts</a:t>
            </a:r>
          </a:p>
          <a:p>
            <a:r>
              <a:rPr lang="es-ES_tradnl" i="1" dirty="0"/>
              <a:t>Traducción: Henry G. Jackson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Universal es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bondad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será</a:t>
            </a:r>
            <a:r>
              <a:rPr lang="en-CA" sz="4000" dirty="0"/>
              <a:t> </a:t>
            </a:r>
            <a:r>
              <a:rPr lang="en-CA" sz="4000" dirty="0" err="1"/>
              <a:t>eterna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verdad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inagotable</a:t>
            </a:r>
            <a:r>
              <a:rPr lang="en-CA" sz="4000" dirty="0"/>
              <a:t> es </a:t>
            </a:r>
            <a:r>
              <a:rPr lang="en-CA" sz="4000" dirty="0" err="1"/>
              <a:t>tu</a:t>
            </a:r>
            <a:r>
              <a:rPr lang="en-CA" sz="4000" dirty="0"/>
              <a:t> amor</a:t>
            </a:r>
            <a:br>
              <a:rPr lang="en-CA" sz="4000" dirty="0"/>
            </a:br>
            <a:r>
              <a:rPr lang="en-CA" sz="4000" dirty="0"/>
              <a:t>¡</a:t>
            </a:r>
            <a:r>
              <a:rPr lang="en-CA" sz="4000" dirty="0" err="1"/>
              <a:t>Omnipotente</a:t>
            </a:r>
            <a:r>
              <a:rPr lang="en-CA" sz="4000" dirty="0"/>
              <a:t> Dios, </a:t>
            </a:r>
            <a:r>
              <a:rPr lang="en-CA" sz="4000" dirty="0" err="1"/>
              <a:t>Señor</a:t>
            </a:r>
            <a:r>
              <a:rPr lang="en-CA" sz="4000" dirty="0"/>
              <a:t>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76557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1229</TotalTime>
  <Words>145</Words>
  <Application>Microsoft Macintosh PowerPoint</Application>
  <PresentationFormat>Widescreen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10</cp:revision>
  <dcterms:created xsi:type="dcterms:W3CDTF">2022-05-23T20:34:02Z</dcterms:created>
  <dcterms:modified xsi:type="dcterms:W3CDTF">2022-07-02T12:15:04Z</dcterms:modified>
</cp:coreProperties>
</file>