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Dios el Padre celestial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Ken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Dios, </a:t>
            </a:r>
            <a:r>
              <a:rPr lang="en-CA" sz="4000" dirty="0" err="1"/>
              <a:t>el</a:t>
            </a:r>
            <a:r>
              <a:rPr lang="en-CA" sz="4000" dirty="0"/>
              <a:t> Padre celestial,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Hijo</a:t>
            </a:r>
            <a:r>
              <a:rPr lang="en-CA" sz="4000" dirty="0"/>
              <a:t> </a:t>
            </a:r>
            <a:r>
              <a:rPr lang="en-CA" sz="4000" dirty="0" err="1"/>
              <a:t>nuestro</a:t>
            </a:r>
            <a:r>
              <a:rPr lang="en-CA" sz="4000" dirty="0"/>
              <a:t> </a:t>
            </a:r>
            <a:r>
              <a:rPr lang="en-CA" sz="4000" dirty="0" err="1"/>
              <a:t>Redentor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al eternal </a:t>
            </a:r>
            <a:r>
              <a:rPr lang="en-CA" sz="4000" dirty="0" err="1"/>
              <a:t>Consolador</a:t>
            </a:r>
            <a:br>
              <a:rPr lang="en-CA" sz="4000" dirty="0"/>
            </a:br>
            <a:r>
              <a:rPr lang="en-CA" sz="4000" dirty="0" err="1"/>
              <a:t>unidos</a:t>
            </a:r>
            <a:r>
              <a:rPr lang="en-CA" sz="4000" dirty="0"/>
              <a:t> </a:t>
            </a:r>
            <a:r>
              <a:rPr lang="en-CA" sz="4000" dirty="0" err="1"/>
              <a:t>todos</a:t>
            </a:r>
            <a:r>
              <a:rPr lang="en-CA" sz="4000" dirty="0"/>
              <a:t> </a:t>
            </a:r>
            <a:r>
              <a:rPr lang="en-CA" sz="4000" dirty="0" err="1"/>
              <a:t>alabad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842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Dios el Padre celestial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Ken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Cantad</a:t>
            </a:r>
            <a:r>
              <a:rPr lang="en-CA" sz="4000" dirty="0"/>
              <a:t> al </a:t>
            </a:r>
            <a:r>
              <a:rPr lang="en-CA" sz="4000" dirty="0" err="1"/>
              <a:t>trino</a:t>
            </a:r>
            <a:r>
              <a:rPr lang="en-CA" sz="4000" dirty="0"/>
              <a:t> y uno Dios;</a:t>
            </a:r>
            <a:br>
              <a:rPr lang="en-CA" sz="4000" dirty="0"/>
            </a:br>
            <a:r>
              <a:rPr lang="en-CA" sz="4000" dirty="0"/>
              <a:t>sus </a:t>
            </a:r>
            <a:r>
              <a:rPr lang="en-CA" sz="4000" dirty="0" err="1"/>
              <a:t>alabanzas</a:t>
            </a:r>
            <a:r>
              <a:rPr lang="en-CA" sz="4000" dirty="0"/>
              <a:t> </a:t>
            </a:r>
            <a:r>
              <a:rPr lang="en-CA" sz="4000" dirty="0" err="1"/>
              <a:t>entonad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eterna</a:t>
            </a:r>
            <a:r>
              <a:rPr lang="en-CA" sz="4000" dirty="0"/>
              <a:t> gloria </a:t>
            </a:r>
            <a:r>
              <a:rPr lang="en-CA" sz="4000" dirty="0" err="1"/>
              <a:t>proclamad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gozo</a:t>
            </a:r>
            <a:r>
              <a:rPr lang="en-CA" sz="4000" dirty="0"/>
              <a:t>, </a:t>
            </a:r>
            <a:r>
              <a:rPr lang="en-CA" sz="4000" dirty="0" err="1"/>
              <a:t>gratitud</a:t>
            </a:r>
            <a:r>
              <a:rPr lang="en-CA" sz="4000" dirty="0"/>
              <a:t> y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983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83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</cp:revision>
  <dcterms:created xsi:type="dcterms:W3CDTF">2022-05-23T20:34:02Z</dcterms:created>
  <dcterms:modified xsi:type="dcterms:W3CDTF">2022-07-01T16:51:01Z</dcterms:modified>
</cp:coreProperties>
</file>