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Jesús presentaron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M. </a:t>
            </a:r>
            <a:r>
              <a:rPr lang="es-ES_tradnl" i="1" dirty="0" err="1"/>
              <a:t>Hutchings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Cristo Jesús </a:t>
            </a:r>
            <a:r>
              <a:rPr lang="en-CA" sz="4000" dirty="0" err="1"/>
              <a:t>presentaron</a:t>
            </a:r>
            <a:r>
              <a:rPr lang="en-CA" sz="4000" dirty="0"/>
              <a:t> </a:t>
            </a:r>
            <a:r>
              <a:rPr lang="en-CA" sz="4000" dirty="0" err="1"/>
              <a:t>unos</a:t>
            </a:r>
            <a:r>
              <a:rPr lang="en-CA" sz="4000" dirty="0"/>
              <a:t> </a:t>
            </a:r>
            <a:r>
              <a:rPr lang="en-CA" sz="4000" dirty="0" err="1"/>
              <a:t>niños</a:t>
            </a:r>
            <a:br>
              <a:rPr lang="en-CA" sz="4000" dirty="0"/>
            </a:br>
            <a:r>
              <a:rPr lang="en-CA" sz="4000" dirty="0"/>
              <a:t>a fin de que les </a:t>
            </a:r>
            <a:r>
              <a:rPr lang="en-CA" sz="4000" dirty="0" err="1"/>
              <a:t>diera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divina</a:t>
            </a:r>
            <a:r>
              <a:rPr lang="en-CA" sz="4000" dirty="0"/>
              <a:t> </a:t>
            </a:r>
            <a:r>
              <a:rPr lang="en-CA" sz="4000" dirty="0" err="1"/>
              <a:t>bendición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mas </a:t>
            </a:r>
            <a:r>
              <a:rPr lang="en-CA" sz="4000" dirty="0" err="1"/>
              <a:t>ciertos</a:t>
            </a:r>
            <a:r>
              <a:rPr lang="en-CA" sz="4000" dirty="0"/>
              <a:t> </a:t>
            </a:r>
            <a:r>
              <a:rPr lang="en-CA" sz="4000" dirty="0" err="1"/>
              <a:t>fieles</a:t>
            </a:r>
            <a:r>
              <a:rPr lang="en-CA" sz="4000" dirty="0"/>
              <a:t> del </a:t>
            </a:r>
            <a:r>
              <a:rPr lang="en-CA" sz="4000" dirty="0" err="1"/>
              <a:t>Señor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aquellos</a:t>
            </a:r>
            <a:r>
              <a:rPr lang="en-CA" sz="4000" dirty="0"/>
              <a:t> </a:t>
            </a:r>
            <a:r>
              <a:rPr lang="en-CA" sz="4000" dirty="0" err="1"/>
              <a:t>niños</a:t>
            </a:r>
            <a:r>
              <a:rPr lang="en-CA" sz="4000" dirty="0"/>
              <a:t>, con rigor,</a:t>
            </a:r>
            <a:br>
              <a:rPr lang="en-CA" sz="4000" dirty="0"/>
            </a:br>
            <a:r>
              <a:rPr lang="en-CA" sz="4000" dirty="0" err="1"/>
              <a:t>quisieron</a:t>
            </a:r>
            <a:r>
              <a:rPr lang="en-CA" sz="4000" dirty="0"/>
              <a:t> </a:t>
            </a:r>
            <a:r>
              <a:rPr lang="en-CA" sz="4000" dirty="0" err="1"/>
              <a:t>vedarles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presentación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Jesús presentaron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M. </a:t>
            </a:r>
            <a:r>
              <a:rPr lang="es-ES_tradnl" i="1" dirty="0" err="1"/>
              <a:t>Hutchings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Mas no </a:t>
            </a:r>
            <a:r>
              <a:rPr lang="en-CA" sz="4000" dirty="0" err="1"/>
              <a:t>conocían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corazón</a:t>
            </a:r>
            <a:r>
              <a:rPr lang="en-CA" sz="4000" dirty="0"/>
              <a:t> de Cristo,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a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pequeñitos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no </a:t>
            </a:r>
            <a:r>
              <a:rPr lang="en-CA" sz="4000" dirty="0" err="1"/>
              <a:t>rechaza</a:t>
            </a:r>
            <a:r>
              <a:rPr lang="en-CA" sz="4000" dirty="0"/>
              <a:t> </a:t>
            </a:r>
            <a:r>
              <a:rPr lang="en-CA" sz="4000" dirty="0" err="1"/>
              <a:t>así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hecho</a:t>
            </a:r>
            <a:r>
              <a:rPr lang="en-CA" sz="4000" dirty="0"/>
              <a:t> Jesús </a:t>
            </a:r>
            <a:r>
              <a:rPr lang="en-CA" sz="4000" dirty="0" err="1"/>
              <a:t>observó</a:t>
            </a:r>
            <a:br>
              <a:rPr lang="en-CA" sz="4000" dirty="0"/>
            </a:br>
            <a:r>
              <a:rPr lang="en-CA" sz="4000" dirty="0"/>
              <a:t>y con amor les </a:t>
            </a:r>
            <a:r>
              <a:rPr lang="en-CA" sz="4000" dirty="0" err="1"/>
              <a:t>convidó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“</a:t>
            </a:r>
            <a:r>
              <a:rPr lang="en-CA" sz="4000" dirty="0" err="1"/>
              <a:t>dejad</a:t>
            </a:r>
            <a:r>
              <a:rPr lang="en-CA" sz="4000" dirty="0"/>
              <a:t> que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niños</a:t>
            </a:r>
            <a:r>
              <a:rPr lang="en-CA" sz="4000" dirty="0"/>
              <a:t> se </a:t>
            </a:r>
            <a:r>
              <a:rPr lang="en-CA" sz="4000" dirty="0" err="1"/>
              <a:t>acerquen</a:t>
            </a:r>
            <a:r>
              <a:rPr lang="en-CA" sz="4000" dirty="0"/>
              <a:t> a </a:t>
            </a:r>
            <a:r>
              <a:rPr lang="en-CA" sz="4000" dirty="0" err="1"/>
              <a:t>Mí</a:t>
            </a:r>
            <a:r>
              <a:rPr lang="en-CA" sz="4000" dirty="0"/>
              <a:t>”.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50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Jesús presentaron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M. </a:t>
            </a:r>
            <a:r>
              <a:rPr lang="es-ES_tradnl" i="1" dirty="0" err="1"/>
              <a:t>Hutchings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489753" y="1990679"/>
            <a:ext cx="9904287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Y no cambia </a:t>
            </a:r>
            <a:r>
              <a:rPr lang="en-CA" sz="4000" dirty="0" err="1"/>
              <a:t>nunca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tierna</a:t>
            </a:r>
            <a:r>
              <a:rPr lang="en-CA" sz="4000" dirty="0"/>
              <a:t> </a:t>
            </a:r>
            <a:r>
              <a:rPr lang="en-CA" sz="4000" dirty="0" err="1"/>
              <a:t>simpatía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nada ha </a:t>
            </a:r>
            <a:r>
              <a:rPr lang="en-CA" sz="4000" dirty="0" err="1"/>
              <a:t>variado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precioso</a:t>
            </a:r>
            <a:r>
              <a:rPr lang="en-CA" sz="4000" dirty="0"/>
              <a:t> y </a:t>
            </a:r>
            <a:r>
              <a:rPr lang="en-CA" sz="4000" dirty="0" err="1"/>
              <a:t>grande</a:t>
            </a:r>
            <a:r>
              <a:rPr lang="en-CA" sz="4000" dirty="0"/>
              <a:t> amor.</a:t>
            </a:r>
            <a:br>
              <a:rPr lang="en-CA" sz="4000" dirty="0"/>
            </a:br>
            <a:r>
              <a:rPr lang="en-CA" sz="4000" dirty="0" err="1"/>
              <a:t>Aun</a:t>
            </a:r>
            <a:r>
              <a:rPr lang="en-CA" sz="4000" dirty="0"/>
              <a:t> hoy </a:t>
            </a:r>
            <a:r>
              <a:rPr lang="en-CA" sz="4000" dirty="0" err="1"/>
              <a:t>desea</a:t>
            </a:r>
            <a:r>
              <a:rPr lang="en-CA" sz="4000" dirty="0"/>
              <a:t> </a:t>
            </a:r>
            <a:r>
              <a:rPr lang="en-CA" sz="4000" dirty="0" err="1"/>
              <a:t>recibir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con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bendecir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los</a:t>
            </a:r>
            <a:r>
              <a:rPr lang="en-CA" sz="4000" dirty="0"/>
              <a:t> que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creen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Salvador.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803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Jesús presentaron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M. </a:t>
            </a:r>
            <a:r>
              <a:rPr lang="es-ES_tradnl" i="1" dirty="0" err="1"/>
              <a:t>Hutchings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489753" y="1990679"/>
            <a:ext cx="9904287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Oh, </a:t>
            </a:r>
            <a:r>
              <a:rPr lang="en-CA" sz="4000" dirty="0" err="1"/>
              <a:t>niños</a:t>
            </a:r>
            <a:r>
              <a:rPr lang="en-CA" sz="4000" dirty="0"/>
              <a:t>, </a:t>
            </a:r>
            <a:r>
              <a:rPr lang="en-CA" sz="4000" dirty="0" err="1"/>
              <a:t>venid</a:t>
            </a:r>
            <a:r>
              <a:rPr lang="en-CA" sz="4000" dirty="0"/>
              <a:t>, y </a:t>
            </a:r>
            <a:r>
              <a:rPr lang="en-CA" sz="4000" dirty="0" err="1"/>
              <a:t>tendréis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Jesucristo</a:t>
            </a:r>
            <a:br>
              <a:rPr lang="en-CA" sz="4000" dirty="0"/>
            </a:br>
            <a:r>
              <a:rPr lang="en-CA" sz="4000" dirty="0"/>
              <a:t>un </a:t>
            </a:r>
            <a:r>
              <a:rPr lang="en-CA" sz="4000" dirty="0" err="1"/>
              <a:t>buen</a:t>
            </a:r>
            <a:r>
              <a:rPr lang="en-CA" sz="4000" dirty="0"/>
              <a:t> amigo, </a:t>
            </a:r>
            <a:r>
              <a:rPr lang="en-CA" sz="4000" dirty="0" err="1"/>
              <a:t>tierno</a:t>
            </a:r>
            <a:r>
              <a:rPr lang="en-CA" sz="4000" dirty="0"/>
              <a:t> </a:t>
            </a:r>
            <a:r>
              <a:rPr lang="en-CA" sz="4000" dirty="0" err="1"/>
              <a:t>guía</a:t>
            </a:r>
            <a:r>
              <a:rPr lang="en-CA" sz="4000" dirty="0"/>
              <a:t> y </a:t>
            </a:r>
            <a:r>
              <a:rPr lang="en-CA" sz="4000" dirty="0" err="1"/>
              <a:t>fuerte</a:t>
            </a:r>
            <a:r>
              <a:rPr lang="en-CA" sz="4000" dirty="0"/>
              <a:t> Salvador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todos</a:t>
            </a:r>
            <a:r>
              <a:rPr lang="en-CA" sz="4000" dirty="0"/>
              <a:t> </a:t>
            </a:r>
            <a:r>
              <a:rPr lang="en-CA" sz="4000" dirty="0" err="1"/>
              <a:t>manda</a:t>
            </a:r>
            <a:r>
              <a:rPr lang="en-CA" sz="4000" dirty="0"/>
              <a:t> a </a:t>
            </a:r>
            <a:r>
              <a:rPr lang="en-CA" sz="4000" dirty="0" err="1"/>
              <a:t>convidar</a:t>
            </a:r>
            <a:br>
              <a:rPr lang="en-CA" sz="4000" dirty="0"/>
            </a:br>
            <a:r>
              <a:rPr lang="en-CA" sz="4000" dirty="0"/>
              <a:t>y a que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muerte</a:t>
            </a:r>
            <a:r>
              <a:rPr lang="en-CA" sz="4000" dirty="0"/>
              <a:t>, al </a:t>
            </a:r>
            <a:r>
              <a:rPr lang="en-CA" sz="4000" dirty="0" err="1"/>
              <a:t>confiar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disfruten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y </a:t>
            </a:r>
            <a:r>
              <a:rPr lang="en-CA" sz="4000" dirty="0" err="1"/>
              <a:t>eterno</a:t>
            </a:r>
            <a:r>
              <a:rPr lang="en-CA" sz="4000" dirty="0"/>
              <a:t> favor.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730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241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</cp:revision>
  <dcterms:created xsi:type="dcterms:W3CDTF">2022-05-23T20:34:02Z</dcterms:created>
  <dcterms:modified xsi:type="dcterms:W3CDTF">2022-07-01T15:36:42Z</dcterms:modified>
</cp:coreProperties>
</file>