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A Cristo </a:t>
            </a:r>
            <a:r>
              <a:rPr lang="en-CA" sz="4000" dirty="0" err="1"/>
              <a:t>doy</a:t>
            </a:r>
            <a:r>
              <a:rPr lang="en-CA" sz="4000" dirty="0"/>
              <a:t> mi canto:</a:t>
            </a:r>
            <a:br>
              <a:rPr lang="en-CA" sz="4000" dirty="0"/>
            </a:br>
            <a:r>
              <a:rPr lang="en-CA" sz="4000" dirty="0" err="1"/>
              <a:t>Él</a:t>
            </a:r>
            <a:r>
              <a:rPr lang="en-CA" sz="4000" dirty="0"/>
              <a:t> </a:t>
            </a:r>
            <a:r>
              <a:rPr lang="en-CA" sz="4000" dirty="0" err="1"/>
              <a:t>salva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alma </a:t>
            </a:r>
            <a:r>
              <a:rPr lang="en-CA" sz="4000" dirty="0" err="1"/>
              <a:t>mía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/>
              <a:t>me libra del </a:t>
            </a:r>
            <a:r>
              <a:rPr lang="en-CA" sz="4000" dirty="0" err="1"/>
              <a:t>quebranto</a:t>
            </a:r>
            <a:br>
              <a:rPr lang="en-CA" sz="4000" dirty="0"/>
            </a:br>
            <a:r>
              <a:rPr lang="en-CA" sz="4000" dirty="0"/>
              <a:t>y con amor me </a:t>
            </a:r>
            <a:r>
              <a:rPr lang="en-CA" sz="4000" dirty="0" err="1"/>
              <a:t>guía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Ensalce</a:t>
            </a:r>
            <a:r>
              <a:rPr lang="en-CA" sz="4000" i="1" dirty="0"/>
              <a:t> </a:t>
            </a:r>
            <a:r>
              <a:rPr lang="en-CA" sz="4000" i="1" dirty="0" err="1"/>
              <a:t>nuestro</a:t>
            </a:r>
            <a:r>
              <a:rPr lang="en-CA" sz="4000" i="1" dirty="0"/>
              <a:t> canto</a:t>
            </a:r>
            <a:br>
              <a:rPr lang="en-CA" sz="4000" dirty="0"/>
            </a:b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sacrosanta</a:t>
            </a:r>
            <a:r>
              <a:rPr lang="en-CA" sz="4000" i="1" dirty="0"/>
              <a:t> </a:t>
            </a:r>
            <a:r>
              <a:rPr lang="en-CA" sz="4000" i="1" dirty="0" err="1"/>
              <a:t>historia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es </a:t>
            </a:r>
            <a:r>
              <a:rPr lang="en-CA" sz="4000" i="1" dirty="0" err="1"/>
              <a:t>nuestro</a:t>
            </a:r>
            <a:r>
              <a:rPr lang="en-CA" sz="4000" i="1" dirty="0"/>
              <a:t> </a:t>
            </a:r>
            <a:r>
              <a:rPr lang="en-CA" sz="4000" i="1" dirty="0" err="1"/>
              <a:t>anhelo</a:t>
            </a:r>
            <a:r>
              <a:rPr lang="en-CA" sz="4000" i="1" dirty="0"/>
              <a:t> </a:t>
            </a:r>
            <a:r>
              <a:rPr lang="en-CA" sz="4000" i="1" dirty="0" err="1"/>
              <a:t>santo</a:t>
            </a:r>
            <a:br>
              <a:rPr lang="en-CA" sz="4000" dirty="0"/>
            </a:br>
            <a:r>
              <a:rPr lang="en-CA" sz="4000" i="1" dirty="0" err="1"/>
              <a:t>mirar</a:t>
            </a:r>
            <a:r>
              <a:rPr lang="en-CA" sz="4000" i="1" dirty="0"/>
              <a:t>, Jesús, </a:t>
            </a:r>
            <a:r>
              <a:rPr lang="en-CA" sz="4000" i="1" dirty="0" err="1"/>
              <a:t>tu</a:t>
            </a:r>
            <a:r>
              <a:rPr lang="en-CA" sz="4000" i="1" dirty="0"/>
              <a:t> gloria.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61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Jamás</a:t>
            </a:r>
            <a:r>
              <a:rPr lang="en-CA" sz="4000" dirty="0"/>
              <a:t> dolor </a:t>
            </a:r>
            <a:r>
              <a:rPr lang="en-CA" sz="4000" dirty="0" err="1"/>
              <a:t>ni</a:t>
            </a:r>
            <a:r>
              <a:rPr lang="en-CA" sz="4000" dirty="0"/>
              <a:t> </a:t>
            </a:r>
            <a:r>
              <a:rPr lang="en-CA" sz="4000" dirty="0" err="1"/>
              <a:t>agravios</a:t>
            </a:r>
            <a:br>
              <a:rPr lang="en-CA" sz="4000" dirty="0"/>
            </a:br>
            <a:r>
              <a:rPr lang="en-CA" sz="4000" dirty="0" err="1"/>
              <a:t>enlutarán</a:t>
            </a:r>
            <a:r>
              <a:rPr lang="en-CA" sz="4000" dirty="0"/>
              <a:t> la </a:t>
            </a:r>
            <a:r>
              <a:rPr lang="en-CA" sz="4000" dirty="0" err="1"/>
              <a:t>mente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si</a:t>
            </a:r>
            <a:r>
              <a:rPr lang="en-CA" sz="4000" dirty="0"/>
              <a:t> a Cristo </a:t>
            </a:r>
            <a:r>
              <a:rPr lang="en-CA" sz="4000" dirty="0" err="1"/>
              <a:t>nuestros</a:t>
            </a:r>
            <a:r>
              <a:rPr lang="en-CA" sz="4000" dirty="0"/>
              <a:t> </a:t>
            </a:r>
            <a:r>
              <a:rPr lang="en-CA" sz="4000" dirty="0" err="1"/>
              <a:t>labios</a:t>
            </a:r>
            <a:br>
              <a:rPr lang="en-CA" sz="4000" dirty="0"/>
            </a:br>
            <a:r>
              <a:rPr lang="en-CA" sz="4000" dirty="0" err="1"/>
              <a:t>bendicen</a:t>
            </a:r>
            <a:r>
              <a:rPr lang="en-CA" sz="4000" dirty="0"/>
              <a:t> </a:t>
            </a:r>
            <a:r>
              <a:rPr lang="en-CA" sz="4000" dirty="0" err="1"/>
              <a:t>dulcemente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6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Ensalce</a:t>
            </a:r>
            <a:r>
              <a:rPr lang="en-CA" sz="4000" i="1" dirty="0"/>
              <a:t> </a:t>
            </a:r>
            <a:r>
              <a:rPr lang="en-CA" sz="4000" i="1" dirty="0" err="1"/>
              <a:t>nuestro</a:t>
            </a:r>
            <a:r>
              <a:rPr lang="en-CA" sz="4000" i="1" dirty="0"/>
              <a:t> canto</a:t>
            </a:r>
            <a:br>
              <a:rPr lang="en-CA" sz="4000" dirty="0"/>
            </a:b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sacrosanta</a:t>
            </a:r>
            <a:r>
              <a:rPr lang="en-CA" sz="4000" i="1" dirty="0"/>
              <a:t> </a:t>
            </a:r>
            <a:r>
              <a:rPr lang="en-CA" sz="4000" i="1" dirty="0" err="1"/>
              <a:t>historia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es </a:t>
            </a:r>
            <a:r>
              <a:rPr lang="en-CA" sz="4000" i="1" dirty="0" err="1"/>
              <a:t>nuestro</a:t>
            </a:r>
            <a:r>
              <a:rPr lang="en-CA" sz="4000" i="1" dirty="0"/>
              <a:t> </a:t>
            </a:r>
            <a:r>
              <a:rPr lang="en-CA" sz="4000" i="1" dirty="0" err="1"/>
              <a:t>anhelo</a:t>
            </a:r>
            <a:r>
              <a:rPr lang="en-CA" sz="4000" i="1" dirty="0"/>
              <a:t> </a:t>
            </a:r>
            <a:r>
              <a:rPr lang="en-CA" sz="4000" i="1" dirty="0" err="1"/>
              <a:t>santo</a:t>
            </a:r>
            <a:br>
              <a:rPr lang="en-CA" sz="4000" dirty="0"/>
            </a:br>
            <a:r>
              <a:rPr lang="en-CA" sz="4000" i="1" dirty="0" err="1"/>
              <a:t>mirar</a:t>
            </a:r>
            <a:r>
              <a:rPr lang="en-CA" sz="4000" i="1" dirty="0"/>
              <a:t>, Jesús, </a:t>
            </a:r>
            <a:r>
              <a:rPr lang="en-CA" sz="4000" i="1" dirty="0" err="1"/>
              <a:t>tu</a:t>
            </a:r>
            <a:r>
              <a:rPr lang="en-CA" sz="4000" i="1" dirty="0"/>
              <a:t> gloria.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91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CA" sz="4000" dirty="0"/>
              <a:t>Tu </a:t>
            </a:r>
            <a:r>
              <a:rPr lang="en-CA" sz="4000" dirty="0" err="1"/>
              <a:t>nombre</a:t>
            </a:r>
            <a:r>
              <a:rPr lang="en-CA" sz="4000" dirty="0"/>
              <a:t> </a:t>
            </a:r>
            <a:r>
              <a:rPr lang="en-CA" sz="4000" dirty="0" err="1"/>
              <a:t>bendecido</a:t>
            </a:r>
            <a:br>
              <a:rPr lang="en-CA" sz="4000" dirty="0"/>
            </a:br>
            <a:r>
              <a:rPr lang="en-CA" sz="4000" dirty="0" err="1"/>
              <a:t>alegra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alma </a:t>
            </a:r>
            <a:r>
              <a:rPr lang="en-CA" sz="4000" dirty="0" err="1"/>
              <a:t>mía</a:t>
            </a:r>
            <a:r>
              <a:rPr lang="en-CA" sz="4000" dirty="0"/>
              <a:t>;</a:t>
            </a:r>
            <a:br>
              <a:rPr lang="en-CA" sz="4000" dirty="0"/>
            </a:b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nombre</a:t>
            </a:r>
            <a:r>
              <a:rPr lang="en-CA" sz="4000" dirty="0"/>
              <a:t> es </a:t>
            </a:r>
            <a:r>
              <a:rPr lang="en-CA" sz="4000" dirty="0" err="1"/>
              <a:t>en</a:t>
            </a:r>
            <a:r>
              <a:rPr lang="en-CA" sz="4000" dirty="0"/>
              <a:t> mi </a:t>
            </a:r>
            <a:r>
              <a:rPr lang="en-CA" sz="4000" dirty="0" err="1"/>
              <a:t>oído</a:t>
            </a:r>
            <a:br>
              <a:rPr lang="en-CA" sz="4000" dirty="0"/>
            </a:br>
            <a:r>
              <a:rPr lang="en-CA" sz="4000" dirty="0" err="1"/>
              <a:t>dulcísima</a:t>
            </a:r>
            <a:r>
              <a:rPr lang="en-CA" sz="4000" dirty="0"/>
              <a:t> </a:t>
            </a:r>
            <a:r>
              <a:rPr lang="en-CA" sz="4000" dirty="0" err="1"/>
              <a:t>armonía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698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Ensalce</a:t>
            </a:r>
            <a:r>
              <a:rPr lang="en-CA" sz="4000" i="1" dirty="0"/>
              <a:t> </a:t>
            </a:r>
            <a:r>
              <a:rPr lang="en-CA" sz="4000" i="1" dirty="0" err="1"/>
              <a:t>nuestro</a:t>
            </a:r>
            <a:r>
              <a:rPr lang="en-CA" sz="4000" i="1" dirty="0"/>
              <a:t> canto</a:t>
            </a:r>
            <a:br>
              <a:rPr lang="en-CA" sz="4000" dirty="0"/>
            </a:b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sacrosanta</a:t>
            </a:r>
            <a:r>
              <a:rPr lang="en-CA" sz="4000" i="1" dirty="0"/>
              <a:t> </a:t>
            </a:r>
            <a:r>
              <a:rPr lang="en-CA" sz="4000" i="1" dirty="0" err="1"/>
              <a:t>historia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es </a:t>
            </a:r>
            <a:r>
              <a:rPr lang="en-CA" sz="4000" i="1" dirty="0" err="1"/>
              <a:t>nuestro</a:t>
            </a:r>
            <a:r>
              <a:rPr lang="en-CA" sz="4000" i="1" dirty="0"/>
              <a:t> </a:t>
            </a:r>
            <a:r>
              <a:rPr lang="en-CA" sz="4000" i="1" dirty="0" err="1"/>
              <a:t>anhelo</a:t>
            </a:r>
            <a:r>
              <a:rPr lang="en-CA" sz="4000" i="1" dirty="0"/>
              <a:t> </a:t>
            </a:r>
            <a:r>
              <a:rPr lang="en-CA" sz="4000" i="1" dirty="0" err="1"/>
              <a:t>santo</a:t>
            </a:r>
            <a:br>
              <a:rPr lang="en-CA" sz="4000" dirty="0"/>
            </a:br>
            <a:r>
              <a:rPr lang="en-CA" sz="4000" i="1" dirty="0" err="1"/>
              <a:t>mirar</a:t>
            </a:r>
            <a:r>
              <a:rPr lang="en-CA" sz="4000" i="1" dirty="0"/>
              <a:t>, Jesús, </a:t>
            </a:r>
            <a:r>
              <a:rPr lang="en-CA" sz="4000" i="1" dirty="0" err="1"/>
              <a:t>tu</a:t>
            </a:r>
            <a:r>
              <a:rPr lang="en-CA" sz="4000" i="1" dirty="0"/>
              <a:t> gloria.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85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CA" sz="4000" dirty="0" err="1"/>
              <a:t>Viviendo</a:t>
            </a:r>
            <a:r>
              <a:rPr lang="en-CA" sz="4000" dirty="0"/>
              <a:t> he de </a:t>
            </a:r>
            <a:r>
              <a:rPr lang="en-CA" sz="4000" dirty="0" err="1"/>
              <a:t>ensalzarte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y </a:t>
            </a:r>
            <a:r>
              <a:rPr lang="en-CA" sz="4000" dirty="0" err="1"/>
              <a:t>si</a:t>
            </a:r>
            <a:r>
              <a:rPr lang="en-CA" sz="4000" dirty="0"/>
              <a:t> </a:t>
            </a:r>
            <a:r>
              <a:rPr lang="en-CA" sz="4000" dirty="0" err="1"/>
              <a:t>abandono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suelo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veranme</a:t>
            </a:r>
            <a:r>
              <a:rPr lang="en-CA" sz="4000" dirty="0"/>
              <a:t> </a:t>
            </a:r>
            <a:r>
              <a:rPr lang="en-CA" sz="4000" dirty="0" err="1"/>
              <a:t>ir</a:t>
            </a:r>
            <a:r>
              <a:rPr lang="en-CA" sz="4000" dirty="0"/>
              <a:t> a </a:t>
            </a:r>
            <a:r>
              <a:rPr lang="en-CA" sz="4000" dirty="0" err="1"/>
              <a:t>adorarte</a:t>
            </a:r>
            <a:br>
              <a:rPr lang="en-CA" sz="4000" dirty="0"/>
            </a:br>
            <a:r>
              <a:rPr lang="en-CA" sz="4000" dirty="0" err="1"/>
              <a:t>los</a:t>
            </a:r>
            <a:r>
              <a:rPr lang="en-CA" sz="4000" dirty="0"/>
              <a:t> </a:t>
            </a:r>
            <a:r>
              <a:rPr lang="en-CA" sz="4000" dirty="0" err="1"/>
              <a:t>ángeles</a:t>
            </a:r>
            <a:r>
              <a:rPr lang="en-CA" sz="4000" dirty="0"/>
              <a:t> del </a:t>
            </a:r>
            <a:r>
              <a:rPr lang="en-CA" sz="4000" dirty="0" err="1"/>
              <a:t>cielo</a:t>
            </a:r>
            <a:r>
              <a:rPr lang="en-CA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29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 Cristo doy mi canto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Ellen M. H. Gates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CA" sz="4000" i="1" dirty="0" err="1"/>
              <a:t>Ensalce</a:t>
            </a:r>
            <a:r>
              <a:rPr lang="en-CA" sz="4000" i="1" dirty="0"/>
              <a:t> </a:t>
            </a:r>
            <a:r>
              <a:rPr lang="en-CA" sz="4000" i="1" dirty="0" err="1"/>
              <a:t>nuestro</a:t>
            </a:r>
            <a:r>
              <a:rPr lang="en-CA" sz="4000" i="1" dirty="0"/>
              <a:t> canto</a:t>
            </a:r>
            <a:br>
              <a:rPr lang="en-CA" sz="4000" dirty="0"/>
            </a:br>
            <a:r>
              <a:rPr lang="en-CA" sz="4000" i="1" dirty="0" err="1"/>
              <a:t>tu</a:t>
            </a:r>
            <a:r>
              <a:rPr lang="en-CA" sz="4000" i="1" dirty="0"/>
              <a:t> </a:t>
            </a:r>
            <a:r>
              <a:rPr lang="en-CA" sz="4000" i="1" dirty="0" err="1"/>
              <a:t>sacrosanta</a:t>
            </a:r>
            <a:r>
              <a:rPr lang="en-CA" sz="4000" i="1" dirty="0"/>
              <a:t> </a:t>
            </a:r>
            <a:r>
              <a:rPr lang="en-CA" sz="4000" i="1" dirty="0" err="1"/>
              <a:t>historia</a:t>
            </a:r>
            <a:r>
              <a:rPr lang="en-CA" sz="4000" i="1" dirty="0"/>
              <a:t>;</a:t>
            </a:r>
            <a:br>
              <a:rPr lang="en-CA" sz="4000" dirty="0"/>
            </a:br>
            <a:r>
              <a:rPr lang="en-CA" sz="4000" i="1" dirty="0"/>
              <a:t>es </a:t>
            </a:r>
            <a:r>
              <a:rPr lang="en-CA" sz="4000" i="1" dirty="0" err="1"/>
              <a:t>nuestro</a:t>
            </a:r>
            <a:r>
              <a:rPr lang="en-CA" sz="4000" i="1" dirty="0"/>
              <a:t> </a:t>
            </a:r>
            <a:r>
              <a:rPr lang="en-CA" sz="4000" i="1" dirty="0" err="1"/>
              <a:t>anhelo</a:t>
            </a:r>
            <a:r>
              <a:rPr lang="en-CA" sz="4000" i="1" dirty="0"/>
              <a:t> </a:t>
            </a:r>
            <a:r>
              <a:rPr lang="en-CA" sz="4000" i="1" dirty="0" err="1"/>
              <a:t>santo</a:t>
            </a:r>
            <a:br>
              <a:rPr lang="en-CA" sz="4000" dirty="0"/>
            </a:br>
            <a:r>
              <a:rPr lang="en-CA" sz="4000" i="1" dirty="0" err="1"/>
              <a:t>mirar</a:t>
            </a:r>
            <a:r>
              <a:rPr lang="en-CA" sz="4000" i="1" dirty="0"/>
              <a:t>, Jesús, </a:t>
            </a:r>
            <a:r>
              <a:rPr lang="en-CA" sz="4000" i="1" dirty="0" err="1"/>
              <a:t>tu</a:t>
            </a:r>
            <a:r>
              <a:rPr lang="en-CA" sz="4000" i="1" dirty="0"/>
              <a:t> gloria.</a:t>
            </a:r>
            <a:endParaRPr lang="en-CA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75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343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</cp:revision>
  <dcterms:created xsi:type="dcterms:W3CDTF">2022-05-23T20:34:02Z</dcterms:created>
  <dcterms:modified xsi:type="dcterms:W3CDTF">2022-07-01T12:13:31Z</dcterms:modified>
</cp:coreProperties>
</file>