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coronad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Matthew Bridges</a:t>
            </a:r>
          </a:p>
          <a:p>
            <a:r>
              <a:rPr lang="es-ES_tradnl" i="1" dirty="0"/>
              <a:t>Traducción: E. A. </a:t>
            </a:r>
            <a:r>
              <a:rPr lang="es-ES_tradnl" i="1" dirty="0" err="1"/>
              <a:t>Strange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484353" y="1861273"/>
            <a:ext cx="9298635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Cristo </a:t>
            </a:r>
            <a:r>
              <a:rPr lang="en-CA" sz="4000" dirty="0" err="1"/>
              <a:t>coronad</a:t>
            </a:r>
            <a:r>
              <a:rPr lang="en-CA" sz="4000" dirty="0"/>
              <a:t>, </a:t>
            </a:r>
            <a:r>
              <a:rPr lang="en-CA" sz="4000" dirty="0" err="1"/>
              <a:t>divino</a:t>
            </a:r>
            <a:r>
              <a:rPr lang="en-CA" sz="4000" dirty="0"/>
              <a:t> Salvador,</a:t>
            </a:r>
            <a:br>
              <a:rPr lang="en-CA" sz="4000" dirty="0"/>
            </a:br>
            <a:r>
              <a:rPr lang="en-CA" sz="4000" dirty="0" err="1"/>
              <a:t>sentado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alta</a:t>
            </a:r>
            <a:r>
              <a:rPr lang="en-CA" sz="4000" dirty="0"/>
              <a:t> </a:t>
            </a:r>
            <a:r>
              <a:rPr lang="en-CA" sz="4000" dirty="0" err="1"/>
              <a:t>majestad</a:t>
            </a:r>
            <a:r>
              <a:rPr lang="en-CA" sz="4000" dirty="0"/>
              <a:t> es </a:t>
            </a:r>
            <a:r>
              <a:rPr lang="en-CA" sz="4000" dirty="0" err="1"/>
              <a:t>digno</a:t>
            </a:r>
            <a:r>
              <a:rPr lang="en-CA" sz="4000" dirty="0"/>
              <a:t> de </a:t>
            </a:r>
            <a:r>
              <a:rPr lang="en-CA" sz="4000" dirty="0" err="1"/>
              <a:t>loor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Al Rey de gloria y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loores</a:t>
            </a:r>
            <a:r>
              <a:rPr lang="en-CA" sz="4000" dirty="0"/>
              <a:t> </a:t>
            </a:r>
            <a:r>
              <a:rPr lang="en-CA" sz="4000" dirty="0" err="1"/>
              <a:t>tributad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bendecidle</a:t>
            </a:r>
            <a:r>
              <a:rPr lang="en-CA" sz="4000" dirty="0"/>
              <a:t> al </a:t>
            </a:r>
            <a:r>
              <a:rPr lang="en-CA" sz="4000" dirty="0" err="1"/>
              <a:t>Inmortal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toda</a:t>
            </a:r>
            <a:r>
              <a:rPr lang="en-CA" sz="4000" dirty="0"/>
              <a:t> 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coronad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Matthew Bridges</a:t>
            </a:r>
          </a:p>
          <a:p>
            <a:r>
              <a:rPr lang="es-ES_tradnl" i="1" dirty="0"/>
              <a:t>Traducción: E. A. </a:t>
            </a:r>
            <a:r>
              <a:rPr lang="es-ES_tradnl" i="1" dirty="0" err="1"/>
              <a:t>Strange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01688" y="1925910"/>
            <a:ext cx="10463966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Cristo </a:t>
            </a:r>
            <a:r>
              <a:rPr lang="en-CA" sz="4000" dirty="0" err="1"/>
              <a:t>coronad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 de </a:t>
            </a:r>
            <a:r>
              <a:rPr lang="en-CA" sz="4000" dirty="0" err="1"/>
              <a:t>nuestro</a:t>
            </a:r>
            <a:r>
              <a:rPr lang="en-CA" sz="4000" dirty="0"/>
              <a:t> amor;</a:t>
            </a:r>
            <a:br>
              <a:rPr lang="en-CA" sz="4000" dirty="0"/>
            </a:br>
            <a:r>
              <a:rPr lang="en-CA" sz="4000" dirty="0"/>
              <a:t>al Rey </a:t>
            </a:r>
            <a:r>
              <a:rPr lang="en-CA" sz="4000" dirty="0" err="1"/>
              <a:t>triunfante</a:t>
            </a:r>
            <a:r>
              <a:rPr lang="en-CA" sz="4000" dirty="0"/>
              <a:t> </a:t>
            </a:r>
            <a:r>
              <a:rPr lang="en-CA" sz="4000" dirty="0" err="1"/>
              <a:t>celebrad</a:t>
            </a:r>
            <a:r>
              <a:rPr lang="en-CA" sz="4000" dirty="0"/>
              <a:t>, </a:t>
            </a:r>
            <a:r>
              <a:rPr lang="en-CA" sz="4000" dirty="0" err="1"/>
              <a:t>glorioso</a:t>
            </a:r>
            <a:r>
              <a:rPr lang="en-CA" sz="4000" dirty="0"/>
              <a:t> </a:t>
            </a:r>
            <a:r>
              <a:rPr lang="en-CA" sz="4000" dirty="0" err="1"/>
              <a:t>vencedor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Potente</a:t>
            </a:r>
            <a:r>
              <a:rPr lang="en-CA" sz="4000" dirty="0"/>
              <a:t> Rey de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triunfo</a:t>
            </a:r>
            <a:r>
              <a:rPr lang="en-CA" sz="4000" dirty="0"/>
              <a:t> </a:t>
            </a:r>
            <a:r>
              <a:rPr lang="en-CA" sz="4000" dirty="0" err="1"/>
              <a:t>consumó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muerte</a:t>
            </a:r>
            <a:r>
              <a:rPr lang="en-CA" sz="4000" dirty="0"/>
              <a:t> de dolor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grande</a:t>
            </a:r>
            <a:r>
              <a:rPr lang="en-CA" sz="4000" dirty="0"/>
              <a:t> amor </a:t>
            </a:r>
            <a:r>
              <a:rPr lang="en-CA" sz="4000" dirty="0" err="1"/>
              <a:t>mostró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6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coronad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Matthew Bridges</a:t>
            </a:r>
          </a:p>
          <a:p>
            <a:r>
              <a:rPr lang="es-ES_tradnl" i="1" dirty="0"/>
              <a:t>Traducción: E. A. </a:t>
            </a:r>
            <a:r>
              <a:rPr lang="es-ES_tradnl" i="1" dirty="0" err="1"/>
              <a:t>Strange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01688" y="1925910"/>
            <a:ext cx="10463966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Cristo </a:t>
            </a:r>
            <a:r>
              <a:rPr lang="en-CA" sz="4000" dirty="0" err="1"/>
              <a:t>coronad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 de </a:t>
            </a:r>
            <a:r>
              <a:rPr lang="en-CA" sz="4000" dirty="0" err="1"/>
              <a:t>vida</a:t>
            </a:r>
            <a:r>
              <a:rPr lang="en-CA" sz="4000" dirty="0"/>
              <a:t> y luz,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alabanzas</a:t>
            </a:r>
            <a:r>
              <a:rPr lang="en-CA" sz="4000" dirty="0"/>
              <a:t> </a:t>
            </a:r>
            <a:r>
              <a:rPr lang="en-CA" sz="4000" dirty="0" err="1"/>
              <a:t>proclamad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triunfos</a:t>
            </a:r>
            <a:r>
              <a:rPr lang="en-CA" sz="4000" dirty="0"/>
              <a:t> de la </a:t>
            </a:r>
            <a:r>
              <a:rPr lang="en-CA" sz="4000" dirty="0" err="1"/>
              <a:t>cruz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Él</a:t>
            </a:r>
            <a:r>
              <a:rPr lang="en-CA" sz="4000"/>
              <a:t> solo adorad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 de </a:t>
            </a:r>
            <a:r>
              <a:rPr lang="en-CA" sz="4000" dirty="0" err="1"/>
              <a:t>salvación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loor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</a:t>
            </a:r>
            <a:r>
              <a:rPr lang="en-CA" sz="4000" dirty="0" err="1"/>
              <a:t>tributad</a:t>
            </a:r>
            <a:r>
              <a:rPr lang="en-CA" sz="4000" dirty="0"/>
              <a:t> 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532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179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</cp:revision>
  <dcterms:created xsi:type="dcterms:W3CDTF">2022-05-23T20:34:02Z</dcterms:created>
  <dcterms:modified xsi:type="dcterms:W3CDTF">2022-06-30T22:38:23Z</dcterms:modified>
</cp:coreProperties>
</file>