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3" r:id="rId7"/>
    <p:sldId id="260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29/6/22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¡A </a:t>
            </a:r>
            <a:r>
              <a:rPr lang="en-CA" sz="4000" dirty="0" err="1"/>
              <a:t>combatir</a:t>
            </a:r>
            <a:r>
              <a:rPr lang="en-CA" sz="4000" dirty="0"/>
              <a:t>!  </a:t>
            </a:r>
            <a:r>
              <a:rPr lang="en-CA" sz="4000" dirty="0" err="1"/>
              <a:t>Resuena</a:t>
            </a:r>
            <a:r>
              <a:rPr lang="en-CA" sz="4000" dirty="0"/>
              <a:t> la </a:t>
            </a:r>
            <a:r>
              <a:rPr lang="en-CA" sz="4000" dirty="0" err="1"/>
              <a:t>guerrera</a:t>
            </a:r>
            <a:r>
              <a:rPr lang="en-CA" sz="4000" dirty="0"/>
              <a:t> </a:t>
            </a:r>
            <a:r>
              <a:rPr lang="en-CA" sz="4000" dirty="0" err="1"/>
              <a:t>voz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buen</a:t>
            </a:r>
            <a:r>
              <a:rPr lang="en-CA" sz="4000" dirty="0"/>
              <a:t> Jesús, que hoy </a:t>
            </a:r>
            <a:r>
              <a:rPr lang="en-CA" sz="4000" dirty="0" err="1"/>
              <a:t>llamando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Sin </a:t>
            </a:r>
            <a:r>
              <a:rPr lang="en-CA" sz="4000" dirty="0" err="1"/>
              <a:t>desmayar</a:t>
            </a:r>
            <a:r>
              <a:rPr lang="en-CA" sz="4000" dirty="0"/>
              <a:t>, </a:t>
            </a:r>
            <a:r>
              <a:rPr lang="en-CA" sz="4000" dirty="0" err="1"/>
              <a:t>seguidle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con valor,</a:t>
            </a:r>
            <a:br>
              <a:rPr lang="en-CA" sz="4000" dirty="0"/>
            </a:br>
            <a:r>
              <a:rPr lang="en-CA" sz="4000" dirty="0"/>
              <a:t>y la </a:t>
            </a:r>
            <a:r>
              <a:rPr lang="en-CA" sz="4000" dirty="0" err="1"/>
              <a:t>victoria</a:t>
            </a:r>
            <a:r>
              <a:rPr lang="en-CA" sz="4000" dirty="0"/>
              <a:t> plena </a:t>
            </a:r>
            <a:r>
              <a:rPr lang="en-CA" sz="4000" dirty="0" err="1"/>
              <a:t>os</a:t>
            </a:r>
            <a:r>
              <a:rPr lang="en-CA" sz="4000" dirty="0"/>
              <a:t> </a:t>
            </a:r>
            <a:r>
              <a:rPr lang="en-CA" sz="4000" dirty="0" err="1"/>
              <a:t>dará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¡A la </a:t>
            </a:r>
            <a:r>
              <a:rPr lang="en-CA" sz="4000" dirty="0" err="1"/>
              <a:t>batalla</a:t>
            </a:r>
            <a:r>
              <a:rPr lang="en-CA" sz="4000" dirty="0"/>
              <a:t>, oh </a:t>
            </a:r>
            <a:r>
              <a:rPr lang="en-CA" sz="4000" dirty="0" err="1"/>
              <a:t>cristiano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el</a:t>
            </a:r>
            <a:r>
              <a:rPr lang="en-CA" sz="4000" dirty="0"/>
              <a:t> escudo de la </a:t>
            </a:r>
            <a:r>
              <a:rPr lang="en-CA" sz="4000" dirty="0" err="1"/>
              <a:t>cruz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Sé</a:t>
            </a:r>
            <a:r>
              <a:rPr lang="en-CA" sz="4000" dirty="0"/>
              <a:t> </a:t>
            </a:r>
            <a:r>
              <a:rPr lang="en-CA" sz="4000" dirty="0" err="1"/>
              <a:t>buen</a:t>
            </a:r>
            <a:r>
              <a:rPr lang="en-CA" sz="4000" dirty="0"/>
              <a:t> soldado,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a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lado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príncipe</a:t>
            </a:r>
            <a:r>
              <a:rPr lang="en-CA" sz="4000" dirty="0"/>
              <a:t> Jesús.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34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Él</a:t>
            </a:r>
            <a:r>
              <a:rPr lang="en-CA" sz="4000" dirty="0"/>
              <a:t> con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sostiene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con </a:t>
            </a:r>
            <a:r>
              <a:rPr lang="en-CA" sz="4000" dirty="0" err="1"/>
              <a:t>potencia</a:t>
            </a:r>
            <a:r>
              <a:rPr lang="en-CA" sz="4000" dirty="0"/>
              <a:t> sin </a:t>
            </a:r>
            <a:r>
              <a:rPr lang="en-CA" sz="4000" dirty="0" err="1"/>
              <a:t>igual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brazo</a:t>
            </a:r>
            <a:r>
              <a:rPr lang="en-CA" sz="4000" dirty="0"/>
              <a:t> </a:t>
            </a:r>
            <a:r>
              <a:rPr lang="en-CA" sz="4000" dirty="0" err="1"/>
              <a:t>extiende</a:t>
            </a:r>
            <a:r>
              <a:rPr lang="en-CA" sz="4000" dirty="0"/>
              <a:t>, y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defiende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esta</a:t>
            </a:r>
            <a:r>
              <a:rPr lang="en-CA" sz="4000" dirty="0"/>
              <a:t> </a:t>
            </a:r>
            <a:r>
              <a:rPr lang="en-CA" sz="4000" dirty="0" err="1"/>
              <a:t>lucha</a:t>
            </a:r>
            <a:r>
              <a:rPr lang="en-CA" sz="4000" dirty="0"/>
              <a:t> contra </a:t>
            </a:r>
            <a:r>
              <a:rPr lang="en-CA" sz="4000" dirty="0" err="1"/>
              <a:t>el</a:t>
            </a:r>
            <a:r>
              <a:rPr lang="en-CA" sz="4000" dirty="0"/>
              <a:t> mal.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71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¡A </a:t>
            </a:r>
            <a:r>
              <a:rPr lang="en-CA" sz="4000" dirty="0" err="1"/>
              <a:t>combatir</a:t>
            </a:r>
            <a:r>
              <a:rPr lang="en-CA" sz="4000" dirty="0"/>
              <a:t>! </a:t>
            </a:r>
            <a:r>
              <a:rPr lang="en-CA" sz="4000" dirty="0" err="1"/>
              <a:t>nos</a:t>
            </a:r>
            <a:r>
              <a:rPr lang="en-CA" sz="4000" dirty="0"/>
              <a:t> llama </a:t>
            </a:r>
            <a:r>
              <a:rPr lang="en-CA" sz="4000" dirty="0" err="1"/>
              <a:t>nuestro</a:t>
            </a:r>
            <a:r>
              <a:rPr lang="en-CA" sz="4000" dirty="0"/>
              <a:t> Salvador.</a:t>
            </a:r>
            <a:br>
              <a:rPr lang="en-CA" sz="4000" dirty="0"/>
            </a:br>
            <a:r>
              <a:rPr lang="en-CA" sz="4000" dirty="0" err="1"/>
              <a:t>Salid</a:t>
            </a:r>
            <a:r>
              <a:rPr lang="en-CA" sz="4000" dirty="0"/>
              <a:t>, </a:t>
            </a:r>
            <a:r>
              <a:rPr lang="en-CA" sz="4000" dirty="0" err="1"/>
              <a:t>luchad</a:t>
            </a:r>
            <a:r>
              <a:rPr lang="en-CA" sz="4000" dirty="0"/>
              <a:t>, con </a:t>
            </a:r>
            <a:r>
              <a:rPr lang="en-CA" sz="4000" dirty="0" err="1"/>
              <a:t>nuestro</a:t>
            </a:r>
            <a:r>
              <a:rPr lang="en-CA" sz="4000" dirty="0"/>
              <a:t> </a:t>
            </a:r>
            <a:r>
              <a:rPr lang="en-CA" sz="4000" dirty="0" err="1"/>
              <a:t>Capitán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constante</a:t>
            </a:r>
            <a:r>
              <a:rPr lang="en-CA" sz="4000" dirty="0"/>
              <a:t> lid, </a:t>
            </a:r>
            <a:r>
              <a:rPr lang="en-CA" sz="4000" dirty="0" err="1"/>
              <a:t>seguid</a:t>
            </a:r>
            <a:r>
              <a:rPr lang="en-CA" sz="4000" dirty="0"/>
              <a:t> sin </a:t>
            </a:r>
            <a:r>
              <a:rPr lang="en-CA" sz="4000" dirty="0" err="1"/>
              <a:t>vacilar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venceréis</a:t>
            </a:r>
            <a:r>
              <a:rPr lang="en-CA" sz="4000" dirty="0"/>
              <a:t> las </a:t>
            </a:r>
            <a:r>
              <a:rPr lang="en-CA" sz="4000" dirty="0" err="1"/>
              <a:t>huestes</a:t>
            </a:r>
            <a:r>
              <a:rPr lang="en-CA" sz="4000" dirty="0"/>
              <a:t> de </a:t>
            </a:r>
            <a:r>
              <a:rPr lang="en-CA" sz="4000" dirty="0" err="1"/>
              <a:t>Satán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67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¡A la </a:t>
            </a:r>
            <a:r>
              <a:rPr lang="en-CA" sz="4000" dirty="0" err="1"/>
              <a:t>batalla</a:t>
            </a:r>
            <a:r>
              <a:rPr lang="en-CA" sz="4000" dirty="0"/>
              <a:t>, oh </a:t>
            </a:r>
            <a:r>
              <a:rPr lang="en-CA" sz="4000" dirty="0" err="1"/>
              <a:t>cristiano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el</a:t>
            </a:r>
            <a:r>
              <a:rPr lang="en-CA" sz="4000" dirty="0"/>
              <a:t> escudo de la </a:t>
            </a:r>
            <a:r>
              <a:rPr lang="en-CA" sz="4000" dirty="0" err="1"/>
              <a:t>cruz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Sé</a:t>
            </a:r>
            <a:r>
              <a:rPr lang="en-CA" sz="4000" dirty="0"/>
              <a:t> </a:t>
            </a:r>
            <a:r>
              <a:rPr lang="en-CA" sz="4000" dirty="0" err="1"/>
              <a:t>buen</a:t>
            </a:r>
            <a:r>
              <a:rPr lang="en-CA" sz="4000" dirty="0"/>
              <a:t> soldado,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a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lado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príncipe</a:t>
            </a:r>
            <a:r>
              <a:rPr lang="en-CA" sz="4000" dirty="0"/>
              <a:t> Jesús.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280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Él</a:t>
            </a:r>
            <a:r>
              <a:rPr lang="en-CA" sz="4000" dirty="0"/>
              <a:t> con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sostiene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con </a:t>
            </a:r>
            <a:r>
              <a:rPr lang="en-CA" sz="4000" dirty="0" err="1"/>
              <a:t>potencia</a:t>
            </a:r>
            <a:r>
              <a:rPr lang="en-CA" sz="4000" dirty="0"/>
              <a:t> sin </a:t>
            </a:r>
            <a:r>
              <a:rPr lang="en-CA" sz="4000" dirty="0" err="1"/>
              <a:t>igual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brazo</a:t>
            </a:r>
            <a:r>
              <a:rPr lang="en-CA" sz="4000" dirty="0"/>
              <a:t> </a:t>
            </a:r>
            <a:r>
              <a:rPr lang="en-CA" sz="4000" dirty="0" err="1"/>
              <a:t>extiende</a:t>
            </a:r>
            <a:r>
              <a:rPr lang="en-CA" sz="4000" dirty="0"/>
              <a:t>, y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defiende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esta</a:t>
            </a:r>
            <a:r>
              <a:rPr lang="en-CA" sz="4000" dirty="0"/>
              <a:t> </a:t>
            </a:r>
            <a:r>
              <a:rPr lang="en-CA" sz="4000" dirty="0" err="1"/>
              <a:t>lucha</a:t>
            </a:r>
            <a:r>
              <a:rPr lang="en-CA" sz="4000" dirty="0"/>
              <a:t> contra </a:t>
            </a:r>
            <a:r>
              <a:rPr lang="en-CA" sz="4000" dirty="0" err="1"/>
              <a:t>el</a:t>
            </a:r>
            <a:r>
              <a:rPr lang="en-CA" sz="4000" dirty="0"/>
              <a:t> mal.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842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Al Rey de </a:t>
            </a:r>
            <a:r>
              <a:rPr lang="en-CA" sz="4000" dirty="0" err="1"/>
              <a:t>reyes</a:t>
            </a:r>
            <a:r>
              <a:rPr lang="en-CA" sz="4000" dirty="0"/>
              <a:t>, </a:t>
            </a:r>
            <a:r>
              <a:rPr lang="en-CA" sz="4000" dirty="0" err="1"/>
              <a:t>nuestro</a:t>
            </a:r>
            <a:r>
              <a:rPr lang="en-CA" sz="4000" dirty="0"/>
              <a:t> Salvador Jesús,</a:t>
            </a:r>
            <a:br>
              <a:rPr lang="en-CA" sz="4000" dirty="0"/>
            </a:br>
            <a:r>
              <a:rPr lang="en-CA" sz="4000" dirty="0"/>
              <a:t>honor y gloria </a:t>
            </a:r>
            <a:r>
              <a:rPr lang="en-CA" sz="4000" dirty="0" err="1"/>
              <a:t>todos</a:t>
            </a:r>
            <a:r>
              <a:rPr lang="en-CA" sz="4000" dirty="0"/>
              <a:t> </a:t>
            </a:r>
            <a:r>
              <a:rPr lang="en-CA" sz="4000" dirty="0" err="1"/>
              <a:t>tributad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suyos</a:t>
            </a:r>
            <a:r>
              <a:rPr lang="en-CA" sz="4000" dirty="0"/>
              <a:t> </a:t>
            </a:r>
            <a:r>
              <a:rPr lang="en-CA" sz="4000" dirty="0" err="1"/>
              <a:t>gozan</a:t>
            </a:r>
            <a:r>
              <a:rPr lang="en-CA" sz="4000" dirty="0"/>
              <a:t> de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plenitud</a:t>
            </a:r>
            <a:br>
              <a:rPr lang="en-CA" sz="4000" dirty="0"/>
            </a:br>
            <a:r>
              <a:rPr lang="en-CA" sz="4000" dirty="0"/>
              <a:t>y pronto </a:t>
            </a:r>
            <a:r>
              <a:rPr lang="en-CA" sz="4000" dirty="0" err="1"/>
              <a:t>reinará</a:t>
            </a:r>
            <a:r>
              <a:rPr lang="en-CA" sz="4000" dirty="0"/>
              <a:t> la </a:t>
            </a:r>
            <a:r>
              <a:rPr lang="en-CA" sz="4000" dirty="0" err="1"/>
              <a:t>santidad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396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¡A la </a:t>
            </a:r>
            <a:r>
              <a:rPr lang="en-CA" sz="4000" dirty="0" err="1"/>
              <a:t>batalla</a:t>
            </a:r>
            <a:r>
              <a:rPr lang="en-CA" sz="4000" dirty="0"/>
              <a:t>, oh </a:t>
            </a:r>
            <a:r>
              <a:rPr lang="en-CA" sz="4000" dirty="0" err="1"/>
              <a:t>cristiano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el</a:t>
            </a:r>
            <a:r>
              <a:rPr lang="en-CA" sz="4000" dirty="0"/>
              <a:t> escudo de la </a:t>
            </a:r>
            <a:r>
              <a:rPr lang="en-CA" sz="4000" dirty="0" err="1"/>
              <a:t>cruz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Sé</a:t>
            </a:r>
            <a:r>
              <a:rPr lang="en-CA" sz="4000" dirty="0"/>
              <a:t> </a:t>
            </a:r>
            <a:r>
              <a:rPr lang="en-CA" sz="4000" dirty="0" err="1"/>
              <a:t>buen</a:t>
            </a:r>
            <a:r>
              <a:rPr lang="en-CA" sz="4000" dirty="0"/>
              <a:t> soldado,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a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lado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príncipe</a:t>
            </a:r>
            <a:r>
              <a:rPr lang="en-CA" sz="4000" dirty="0"/>
              <a:t> Jesús.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357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combatir!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</a:p>
          <a:p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Él</a:t>
            </a:r>
            <a:r>
              <a:rPr lang="en-CA" sz="4000" dirty="0"/>
              <a:t> con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sostiene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con </a:t>
            </a:r>
            <a:r>
              <a:rPr lang="en-CA" sz="4000" dirty="0" err="1"/>
              <a:t>potencia</a:t>
            </a:r>
            <a:r>
              <a:rPr lang="en-CA" sz="4000" dirty="0"/>
              <a:t> sin </a:t>
            </a:r>
            <a:r>
              <a:rPr lang="en-CA" sz="4000" dirty="0" err="1"/>
              <a:t>igual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brazo</a:t>
            </a:r>
            <a:r>
              <a:rPr lang="en-CA" sz="4000" dirty="0"/>
              <a:t> </a:t>
            </a:r>
            <a:r>
              <a:rPr lang="en-CA" sz="4000" dirty="0" err="1"/>
              <a:t>extiende</a:t>
            </a:r>
            <a:r>
              <a:rPr lang="en-CA" sz="4000" dirty="0"/>
              <a:t>, y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defiende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esta</a:t>
            </a:r>
            <a:r>
              <a:rPr lang="en-CA" sz="4000" dirty="0"/>
              <a:t> </a:t>
            </a:r>
            <a:r>
              <a:rPr lang="en-CA" sz="4000" dirty="0" err="1"/>
              <a:t>lucha</a:t>
            </a:r>
            <a:r>
              <a:rPr lang="en-CA" sz="4000" dirty="0"/>
              <a:t> contra </a:t>
            </a:r>
            <a:r>
              <a:rPr lang="en-CA" sz="4000" dirty="0" err="1"/>
              <a:t>el</a:t>
            </a:r>
            <a:r>
              <a:rPr lang="en-CA" sz="4000" dirty="0"/>
              <a:t> mal.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361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447</Words>
  <Application>Microsoft Macintosh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</cp:revision>
  <dcterms:created xsi:type="dcterms:W3CDTF">2022-05-23T20:34:02Z</dcterms:created>
  <dcterms:modified xsi:type="dcterms:W3CDTF">2022-06-29T22:28:01Z</dcterms:modified>
</cp:coreProperties>
</file>